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4" r:id="rId2"/>
    <p:sldId id="264" r:id="rId3"/>
    <p:sldId id="263" r:id="rId4"/>
    <p:sldId id="267" r:id="rId5"/>
    <p:sldId id="268" r:id="rId6"/>
    <p:sldId id="276" r:id="rId7"/>
    <p:sldId id="282" r:id="rId8"/>
    <p:sldId id="278" r:id="rId9"/>
    <p:sldId id="277" r:id="rId10"/>
    <p:sldId id="279" r:id="rId11"/>
    <p:sldId id="281" r:id="rId12"/>
    <p:sldId id="285" r:id="rId13"/>
    <p:sldId id="286" r:id="rId14"/>
    <p:sldId id="283" r:id="rId15"/>
    <p:sldId id="28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9CC2"/>
    <a:srgbClr val="C1C1C1"/>
    <a:srgbClr val="F9F9F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B2880-55DF-A454-3D01-664FC137FCDF}" v="8" dt="2023-08-29T17:07:29.395"/>
    <p1510:client id="{4D4757FD-441F-C66C-5021-339FDA813A03}" v="1" dt="2023-08-31T00:25:08.115"/>
    <p1510:client id="{504C2D28-1962-46E7-BFE9-EFAC751A5A2E}" v="5" dt="2023-08-30T02:54:38.133"/>
    <p1510:client id="{A7EA9DD4-D934-4F08-92C2-8DBB11AD65C0}" v="2080" dt="2023-08-29T16:48:33.388"/>
    <p1510:client id="{ABB823F7-6DC8-DF50-519E-38E1935EE148}" v="19" dt="2023-08-30T21:10:27"/>
    <p1510:client id="{CF866053-1EEC-4949-9B3E-92C324FEB5A9}" v="149" dt="2023-08-29T18:22:12.746"/>
    <p1510:client id="{D286C92A-4411-C5BA-E86F-63B527D29255}" v="58" dt="2023-08-30T20:24:23.685"/>
    <p1510:client id="{E8CF4095-D741-4F0A-BC3E-A64EDC74E541}" v="18" dt="2023-08-30T02:57:23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NANDEZ CENTENO DAVID" userId="1de5a070-8ad0-4349-8fcb-2a9bbe2775be" providerId="ADAL" clId="{CF866053-1EEC-4949-9B3E-92C324FEB5A9}"/>
    <pc:docChg chg="undo custSel addSld modSld">
      <pc:chgData name="HERNANDEZ CENTENO DAVID" userId="1de5a070-8ad0-4349-8fcb-2a9bbe2775be" providerId="ADAL" clId="{CF866053-1EEC-4949-9B3E-92C324FEB5A9}" dt="2023-08-29T18:22:25.007" v="1453" actId="207"/>
      <pc:docMkLst>
        <pc:docMk/>
      </pc:docMkLst>
      <pc:sldChg chg="modSp">
        <pc:chgData name="HERNANDEZ CENTENO DAVID" userId="1de5a070-8ad0-4349-8fcb-2a9bbe2775be" providerId="ADAL" clId="{CF866053-1EEC-4949-9B3E-92C324FEB5A9}" dt="2023-08-29T17:39:42.907" v="407"/>
        <pc:sldMkLst>
          <pc:docMk/>
          <pc:sldMk cId="1615293830" sldId="263"/>
        </pc:sldMkLst>
        <pc:spChg chg="mod">
          <ac:chgData name="HERNANDEZ CENTENO DAVID" userId="1de5a070-8ad0-4349-8fcb-2a9bbe2775be" providerId="ADAL" clId="{CF866053-1EEC-4949-9B3E-92C324FEB5A9}" dt="2023-08-29T17:39:42.907" v="407"/>
          <ac:spMkLst>
            <pc:docMk/>
            <pc:sldMk cId="1615293830" sldId="263"/>
            <ac:spMk id="2" creationId="{F2B79D8B-4E8A-ED77-A01F-EB464185DA44}"/>
          </ac:spMkLst>
        </pc:spChg>
      </pc:sldChg>
      <pc:sldChg chg="addSp delSp modSp mod setBg delDesignElem">
        <pc:chgData name="HERNANDEZ CENTENO DAVID" userId="1de5a070-8ad0-4349-8fcb-2a9bbe2775be" providerId="ADAL" clId="{CF866053-1EEC-4949-9B3E-92C324FEB5A9}" dt="2023-08-29T17:39:42.907" v="407"/>
        <pc:sldMkLst>
          <pc:docMk/>
          <pc:sldMk cId="4246225571" sldId="264"/>
        </pc:sldMkLst>
        <pc:spChg chg="mod">
          <ac:chgData name="HERNANDEZ CENTENO DAVID" userId="1de5a070-8ad0-4349-8fcb-2a9bbe2775be" providerId="ADAL" clId="{CF866053-1EEC-4949-9B3E-92C324FEB5A9}" dt="2023-08-29T17:09:12.180" v="0" actId="26606"/>
          <ac:spMkLst>
            <pc:docMk/>
            <pc:sldMk cId="4246225571" sldId="264"/>
            <ac:spMk id="2" creationId="{1535D6E9-2DD8-935D-D6C7-0ABC2D3271FA}"/>
          </ac:spMkLst>
        </pc:spChg>
        <pc:spChg chg="mod ord">
          <ac:chgData name="HERNANDEZ CENTENO DAVID" userId="1de5a070-8ad0-4349-8fcb-2a9bbe2775be" providerId="ADAL" clId="{CF866053-1EEC-4949-9B3E-92C324FEB5A9}" dt="2023-08-29T17:09:12.180" v="0" actId="26606"/>
          <ac:spMkLst>
            <pc:docMk/>
            <pc:sldMk cId="4246225571" sldId="264"/>
            <ac:spMk id="11" creationId="{BDF18FBA-1355-CEFE-4FA1-7F17DA18A226}"/>
          </ac:spMkLst>
        </pc:spChg>
        <pc:spChg chg="add 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4246225571" sldId="264"/>
            <ac:spMk id="13" creationId="{A26E2FAE-FA60-497B-B2CB-7702C6FF3A3F}"/>
          </ac:spMkLst>
        </pc:spChg>
        <pc:picChg chg="mod">
          <ac:chgData name="HERNANDEZ CENTENO DAVID" userId="1de5a070-8ad0-4349-8fcb-2a9bbe2775be" providerId="ADAL" clId="{CF866053-1EEC-4949-9B3E-92C324FEB5A9}" dt="2023-08-29T17:09:12.180" v="0" actId="26606"/>
          <ac:picMkLst>
            <pc:docMk/>
            <pc:sldMk cId="4246225571" sldId="264"/>
            <ac:picMk id="7" creationId="{956AD8B1-EE50-BFDF-2C46-8C4DC2C0F4DE}"/>
          </ac:picMkLst>
        </pc:picChg>
      </pc:sldChg>
      <pc:sldChg chg="modSp">
        <pc:chgData name="HERNANDEZ CENTENO DAVID" userId="1de5a070-8ad0-4349-8fcb-2a9bbe2775be" providerId="ADAL" clId="{CF866053-1EEC-4949-9B3E-92C324FEB5A9}" dt="2023-08-29T17:39:42.907" v="407"/>
        <pc:sldMkLst>
          <pc:docMk/>
          <pc:sldMk cId="2085852998" sldId="267"/>
        </pc:sldMkLst>
        <pc:spChg chg="mod">
          <ac:chgData name="HERNANDEZ CENTENO DAVID" userId="1de5a070-8ad0-4349-8fcb-2a9bbe2775be" providerId="ADAL" clId="{CF866053-1EEC-4949-9B3E-92C324FEB5A9}" dt="2023-08-29T17:39:42.907" v="407"/>
          <ac:spMkLst>
            <pc:docMk/>
            <pc:sldMk cId="2085852998" sldId="267"/>
            <ac:spMk id="2" creationId="{3CADEA63-9E82-3344-77F7-8CCD123D6D10}"/>
          </ac:spMkLst>
        </pc:spChg>
      </pc:sldChg>
      <pc:sldChg chg="modSp">
        <pc:chgData name="HERNANDEZ CENTENO DAVID" userId="1de5a070-8ad0-4349-8fcb-2a9bbe2775be" providerId="ADAL" clId="{CF866053-1EEC-4949-9B3E-92C324FEB5A9}" dt="2023-08-29T17:39:42.907" v="407"/>
        <pc:sldMkLst>
          <pc:docMk/>
          <pc:sldMk cId="1921194006" sldId="276"/>
        </pc:sldMkLst>
        <pc:spChg chg="mod">
          <ac:chgData name="HERNANDEZ CENTENO DAVID" userId="1de5a070-8ad0-4349-8fcb-2a9bbe2775be" providerId="ADAL" clId="{CF866053-1EEC-4949-9B3E-92C324FEB5A9}" dt="2023-08-29T17:39:42.907" v="407"/>
          <ac:spMkLst>
            <pc:docMk/>
            <pc:sldMk cId="1921194006" sldId="276"/>
            <ac:spMk id="2" creationId="{F2B79D8B-4E8A-ED77-A01F-EB464185DA44}"/>
          </ac:spMkLst>
        </pc:spChg>
      </pc:sldChg>
      <pc:sldChg chg="modSp">
        <pc:chgData name="HERNANDEZ CENTENO DAVID" userId="1de5a070-8ad0-4349-8fcb-2a9bbe2775be" providerId="ADAL" clId="{CF866053-1EEC-4949-9B3E-92C324FEB5A9}" dt="2023-08-29T17:39:42.907" v="407"/>
        <pc:sldMkLst>
          <pc:docMk/>
          <pc:sldMk cId="2981704358" sldId="279"/>
        </pc:sldMkLst>
        <pc:spChg chg="mod">
          <ac:chgData name="HERNANDEZ CENTENO DAVID" userId="1de5a070-8ad0-4349-8fcb-2a9bbe2775be" providerId="ADAL" clId="{CF866053-1EEC-4949-9B3E-92C324FEB5A9}" dt="2023-08-29T17:39:42.907" v="407"/>
          <ac:spMkLst>
            <pc:docMk/>
            <pc:sldMk cId="2981704358" sldId="279"/>
            <ac:spMk id="4" creationId="{AFAF688D-218E-3544-4C5C-05F4EA0681B5}"/>
          </ac:spMkLst>
        </pc:spChg>
      </pc:sldChg>
      <pc:sldChg chg="addSp delSp modSp mod setBg delDesignElem">
        <pc:chgData name="HERNANDEZ CENTENO DAVID" userId="1de5a070-8ad0-4349-8fcb-2a9bbe2775be" providerId="ADAL" clId="{CF866053-1EEC-4949-9B3E-92C324FEB5A9}" dt="2023-08-29T18:22:25.007" v="1453" actId="207"/>
        <pc:sldMkLst>
          <pc:docMk/>
          <pc:sldMk cId="2501777253" sldId="281"/>
        </pc:sldMkLst>
        <pc:spChg chg="mod ord">
          <ac:chgData name="HERNANDEZ CENTENO DAVID" userId="1de5a070-8ad0-4349-8fcb-2a9bbe2775be" providerId="ADAL" clId="{CF866053-1EEC-4949-9B3E-92C324FEB5A9}" dt="2023-08-29T17:11:29.511" v="14" actId="26606"/>
          <ac:spMkLst>
            <pc:docMk/>
            <pc:sldMk cId="2501777253" sldId="281"/>
            <ac:spMk id="2" creationId="{639D529D-6CE0-4985-0E74-C5019BC82133}"/>
          </ac:spMkLst>
        </pc:spChg>
        <pc:spChg chg="del mod ord">
          <ac:chgData name="HERNANDEZ CENTENO DAVID" userId="1de5a070-8ad0-4349-8fcb-2a9bbe2775be" providerId="ADAL" clId="{CF866053-1EEC-4949-9B3E-92C324FEB5A9}" dt="2023-08-29T17:11:07.207" v="9" actId="26606"/>
          <ac:spMkLst>
            <pc:docMk/>
            <pc:sldMk cId="2501777253" sldId="281"/>
            <ac:spMk id="3" creationId="{1E7AC258-5283-50AB-18F7-5511CF58A7CC}"/>
          </ac:spMkLst>
        </pc:spChg>
        <pc:spChg chg="add del">
          <ac:chgData name="HERNANDEZ CENTENO DAVID" userId="1de5a070-8ad0-4349-8fcb-2a9bbe2775be" providerId="ADAL" clId="{CF866053-1EEC-4949-9B3E-92C324FEB5A9}" dt="2023-08-29T17:11:29.511" v="14" actId="26606"/>
          <ac:spMkLst>
            <pc:docMk/>
            <pc:sldMk cId="2501777253" sldId="281"/>
            <ac:spMk id="14" creationId="{989BE678-777B-482A-A616-FEDC47B162E5}"/>
          </ac:spMkLst>
        </pc:spChg>
        <pc:spChg chg="add del">
          <ac:chgData name="HERNANDEZ CENTENO DAVID" userId="1de5a070-8ad0-4349-8fcb-2a9bbe2775be" providerId="ADAL" clId="{CF866053-1EEC-4949-9B3E-92C324FEB5A9}" dt="2023-08-29T17:11:29.511" v="14" actId="26606"/>
          <ac:spMkLst>
            <pc:docMk/>
            <pc:sldMk cId="2501777253" sldId="281"/>
            <ac:spMk id="20" creationId="{D28BE0C3-2102-4820-B88B-A448B1840D14}"/>
          </ac:spMkLst>
        </pc:spChg>
        <pc:spChg chg="add del">
          <ac:chgData name="HERNANDEZ CENTENO DAVID" userId="1de5a070-8ad0-4349-8fcb-2a9bbe2775be" providerId="ADAL" clId="{CF866053-1EEC-4949-9B3E-92C324FEB5A9}" dt="2023-08-29T17:11:29.511" v="14" actId="26606"/>
          <ac:spMkLst>
            <pc:docMk/>
            <pc:sldMk cId="2501777253" sldId="281"/>
            <ac:spMk id="22" creationId="{E4F17063-EDA4-417B-946F-BA357F3B390D}"/>
          </ac:spMkLst>
        </pc:spChg>
        <pc:spChg chg="add del">
          <ac:chgData name="HERNANDEZ CENTENO DAVID" userId="1de5a070-8ad0-4349-8fcb-2a9bbe2775be" providerId="ADAL" clId="{CF866053-1EEC-4949-9B3E-92C324FEB5A9}" dt="2023-08-29T17:11:29.511" v="14" actId="26606"/>
          <ac:spMkLst>
            <pc:docMk/>
            <pc:sldMk cId="2501777253" sldId="281"/>
            <ac:spMk id="24" creationId="{D36F3EEA-55D4-4677-80E7-92D00B8F343B}"/>
          </ac:spMkLst>
        </pc:spChg>
        <pc:spChg chg="add mod">
          <ac:chgData name="HERNANDEZ CENTENO DAVID" userId="1de5a070-8ad0-4349-8fcb-2a9bbe2775be" providerId="ADAL" clId="{CF866053-1EEC-4949-9B3E-92C324FEB5A9}" dt="2023-08-29T18:12:08.694" v="1332" actId="1076"/>
          <ac:spMkLst>
            <pc:docMk/>
            <pc:sldMk cId="2501777253" sldId="281"/>
            <ac:spMk id="25" creationId="{3290BC04-C7FC-5FC3-F9F7-FCFC3C59A699}"/>
          </ac:spMkLst>
        </pc:spChg>
        <pc:spChg chg="add del">
          <ac:chgData name="HERNANDEZ CENTENO DAVID" userId="1de5a070-8ad0-4349-8fcb-2a9bbe2775be" providerId="ADAL" clId="{CF866053-1EEC-4949-9B3E-92C324FEB5A9}" dt="2023-08-29T17:11:29.508" v="13" actId="26606"/>
          <ac:spMkLst>
            <pc:docMk/>
            <pc:sldMk cId="2501777253" sldId="281"/>
            <ac:spMk id="28" creationId="{5B69CD22-7D17-0164-E3CB-572BE172745F}"/>
          </ac:spMkLst>
        </pc:spChg>
        <pc:spChg chg="add del">
          <ac:chgData name="HERNANDEZ CENTENO DAVID" userId="1de5a070-8ad0-4349-8fcb-2a9bbe2775be" providerId="ADAL" clId="{CF866053-1EEC-4949-9B3E-92C324FEB5A9}" dt="2023-08-29T17:11:29.508" v="13" actId="26606"/>
          <ac:spMkLst>
            <pc:docMk/>
            <pc:sldMk cId="2501777253" sldId="281"/>
            <ac:spMk id="31" creationId="{29787B81-C7DF-412B-A405-EF4454012DEE}"/>
          </ac:spMkLst>
        </pc:spChg>
        <pc:spChg chg="add 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2501777253" sldId="281"/>
            <ac:spMk id="33" creationId="{81CC9B02-E087-4350-AEBD-2C3CF001AF01}"/>
          </ac:spMkLst>
        </pc:spChg>
        <pc:spChg chg="add 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2501777253" sldId="281"/>
            <ac:spMk id="34" creationId="{C8A3C342-1D03-412F-8DD3-BF519E8E0AE9}"/>
          </ac:spMkLst>
        </pc:spChg>
        <pc:spChg chg="add mod">
          <ac:chgData name="HERNANDEZ CENTENO DAVID" userId="1de5a070-8ad0-4349-8fcb-2a9bbe2775be" providerId="ADAL" clId="{CF866053-1EEC-4949-9B3E-92C324FEB5A9}" dt="2023-08-29T18:07:55.232" v="1192" actId="5793"/>
          <ac:spMkLst>
            <pc:docMk/>
            <pc:sldMk cId="2501777253" sldId="281"/>
            <ac:spMk id="35" creationId="{8BBB274E-B16D-7925-A192-6C2BA08977A9}"/>
          </ac:spMkLst>
        </pc:spChg>
        <pc:spChg chg="add mod">
          <ac:chgData name="HERNANDEZ CENTENO DAVID" userId="1de5a070-8ad0-4349-8fcb-2a9bbe2775be" providerId="ADAL" clId="{CF866053-1EEC-4949-9B3E-92C324FEB5A9}" dt="2023-08-29T18:11:38.523" v="1316" actId="1076"/>
          <ac:spMkLst>
            <pc:docMk/>
            <pc:sldMk cId="2501777253" sldId="281"/>
            <ac:spMk id="41" creationId="{8CBB1CC5-CACE-039D-9EBB-E95589E9194F}"/>
          </ac:spMkLst>
        </pc:spChg>
        <pc:spChg chg="add mod">
          <ac:chgData name="HERNANDEZ CENTENO DAVID" userId="1de5a070-8ad0-4349-8fcb-2a9bbe2775be" providerId="ADAL" clId="{CF866053-1EEC-4949-9B3E-92C324FEB5A9}" dt="2023-08-29T18:11:38.523" v="1316" actId="1076"/>
          <ac:spMkLst>
            <pc:docMk/>
            <pc:sldMk cId="2501777253" sldId="281"/>
            <ac:spMk id="50" creationId="{B7655FE1-B8F1-8815-835A-5219F685E2AA}"/>
          </ac:spMkLst>
        </pc:spChg>
        <pc:spChg chg="add mod">
          <ac:chgData name="HERNANDEZ CENTENO DAVID" userId="1de5a070-8ad0-4349-8fcb-2a9bbe2775be" providerId="ADAL" clId="{CF866053-1EEC-4949-9B3E-92C324FEB5A9}" dt="2023-08-29T18:21:47.443" v="1449" actId="14100"/>
          <ac:spMkLst>
            <pc:docMk/>
            <pc:sldMk cId="2501777253" sldId="281"/>
            <ac:spMk id="58" creationId="{34384021-C9BA-D555-69FC-2F9BB0FA23D0}"/>
          </ac:spMkLst>
        </pc:spChg>
        <pc:grpChg chg="mod">
          <ac:chgData name="HERNANDEZ CENTENO DAVID" userId="1de5a070-8ad0-4349-8fcb-2a9bbe2775be" providerId="ADAL" clId="{CF866053-1EEC-4949-9B3E-92C324FEB5A9}" dt="2023-08-29T18:05:28.972" v="1113"/>
          <ac:grpSpMkLst>
            <pc:docMk/>
            <pc:sldMk cId="2501777253" sldId="281"/>
            <ac:grpSpMk id="8" creationId="{C456A2B5-8EFF-0580-5E4A-5734DC32089E}"/>
          </ac:grpSpMkLst>
        </pc:grpChg>
        <pc:grpChg chg="add del mod">
          <ac:chgData name="HERNANDEZ CENTENO DAVID" userId="1de5a070-8ad0-4349-8fcb-2a9bbe2775be" providerId="ADAL" clId="{CF866053-1EEC-4949-9B3E-92C324FEB5A9}" dt="2023-08-29T18:09:53.886" v="1221"/>
          <ac:grpSpMkLst>
            <pc:docMk/>
            <pc:sldMk cId="2501777253" sldId="281"/>
            <ac:grpSpMk id="13" creationId="{ED8A4FA1-854B-3FD4-685B-78C568242940}"/>
          </ac:grpSpMkLst>
        </pc:grpChg>
        <pc:grpChg chg="mod">
          <ac:chgData name="HERNANDEZ CENTENO DAVID" userId="1de5a070-8ad0-4349-8fcb-2a9bbe2775be" providerId="ADAL" clId="{CF866053-1EEC-4949-9B3E-92C324FEB5A9}" dt="2023-08-29T18:06:21.340" v="1123"/>
          <ac:grpSpMkLst>
            <pc:docMk/>
            <pc:sldMk cId="2501777253" sldId="281"/>
            <ac:grpSpMk id="19" creationId="{FBAADEA7-D0E5-171A-3B9A-E6DBAA66D95C}"/>
          </ac:grpSpMkLst>
        </pc:grpChg>
        <pc:grpChg chg="mod">
          <ac:chgData name="HERNANDEZ CENTENO DAVID" userId="1de5a070-8ad0-4349-8fcb-2a9bbe2775be" providerId="ADAL" clId="{CF866053-1EEC-4949-9B3E-92C324FEB5A9}" dt="2023-08-29T18:09:18.164" v="1205"/>
          <ac:grpSpMkLst>
            <pc:docMk/>
            <pc:sldMk cId="2501777253" sldId="281"/>
            <ac:grpSpMk id="36" creationId="{DE409FE4-DDEA-0567-72CB-05405806AF2C}"/>
          </ac:grpSpMkLst>
        </pc:grpChg>
        <pc:picChg chg="add del mod">
          <ac:chgData name="HERNANDEZ CENTENO DAVID" userId="1de5a070-8ad0-4349-8fcb-2a9bbe2775be" providerId="ADAL" clId="{CF866053-1EEC-4949-9B3E-92C324FEB5A9}" dt="2023-08-29T17:11:01.614" v="7" actId="478"/>
          <ac:picMkLst>
            <pc:docMk/>
            <pc:sldMk cId="2501777253" sldId="281"/>
            <ac:picMk id="4" creationId="{B5D55761-4E34-7AF6-5986-1033EE3F45B2}"/>
          </ac:picMkLst>
        </pc:picChg>
        <pc:picChg chg="add mod ord">
          <ac:chgData name="HERNANDEZ CENTENO DAVID" userId="1de5a070-8ad0-4349-8fcb-2a9bbe2775be" providerId="ADAL" clId="{CF866053-1EEC-4949-9B3E-92C324FEB5A9}" dt="2023-08-29T17:11:29.511" v="14" actId="26606"/>
          <ac:picMkLst>
            <pc:docMk/>
            <pc:sldMk cId="2501777253" sldId="281"/>
            <ac:picMk id="5" creationId="{DA20191C-CBCC-710F-8982-C0B0A5F127FE}"/>
          </ac:picMkLst>
        </pc:picChg>
        <pc:picChg chg="add del">
          <ac:chgData name="HERNANDEZ CENTENO DAVID" userId="1de5a070-8ad0-4349-8fcb-2a9bbe2775be" providerId="ADAL" clId="{CF866053-1EEC-4949-9B3E-92C324FEB5A9}" dt="2023-08-29T17:11:29.511" v="14" actId="26606"/>
          <ac:picMkLst>
            <pc:docMk/>
            <pc:sldMk cId="2501777253" sldId="281"/>
            <ac:picMk id="10" creationId="{DF19BAF3-7E20-4B9D-B544-BABAEEA1FA75}"/>
          </ac:picMkLst>
        </pc:picChg>
        <pc:picChg chg="add del">
          <ac:chgData name="HERNANDEZ CENTENO DAVID" userId="1de5a070-8ad0-4349-8fcb-2a9bbe2775be" providerId="ADAL" clId="{CF866053-1EEC-4949-9B3E-92C324FEB5A9}" dt="2023-08-29T17:11:29.511" v="14" actId="26606"/>
          <ac:picMkLst>
            <pc:docMk/>
            <pc:sldMk cId="2501777253" sldId="281"/>
            <ac:picMk id="12" creationId="{950648F4-ABCD-4DF0-8641-76CFB2354721}"/>
          </ac:picMkLst>
        </pc:picChg>
        <pc:picChg chg="add del">
          <ac:chgData name="HERNANDEZ CENTENO DAVID" userId="1de5a070-8ad0-4349-8fcb-2a9bbe2775be" providerId="ADAL" clId="{CF866053-1EEC-4949-9B3E-92C324FEB5A9}" dt="2023-08-29T17:11:29.511" v="14" actId="26606"/>
          <ac:picMkLst>
            <pc:docMk/>
            <pc:sldMk cId="2501777253" sldId="281"/>
            <ac:picMk id="16" creationId="{CF1EB4BD-9C7E-4AA3-9681-C7EB0DA6250B}"/>
          </ac:picMkLst>
        </pc:picChg>
        <pc:picChg chg="add del">
          <ac:chgData name="HERNANDEZ CENTENO DAVID" userId="1de5a070-8ad0-4349-8fcb-2a9bbe2775be" providerId="ADAL" clId="{CF866053-1EEC-4949-9B3E-92C324FEB5A9}" dt="2023-08-29T17:11:29.511" v="14" actId="26606"/>
          <ac:picMkLst>
            <pc:docMk/>
            <pc:sldMk cId="2501777253" sldId="281"/>
            <ac:picMk id="18" creationId="{94AAE3AA-3759-4D28-B0EF-575F25A5146C}"/>
          </ac:picMkLst>
        </pc:picChg>
        <pc:picChg chg="add mod">
          <ac:chgData name="HERNANDEZ CENTENO DAVID" userId="1de5a070-8ad0-4349-8fcb-2a9bbe2775be" providerId="ADAL" clId="{CF866053-1EEC-4949-9B3E-92C324FEB5A9}" dt="2023-08-29T18:22:25.007" v="1453" actId="207"/>
          <ac:picMkLst>
            <pc:docMk/>
            <pc:sldMk cId="2501777253" sldId="281"/>
            <ac:picMk id="62" creationId="{5A9D210E-DDAE-D839-3AAD-F7F285E81542}"/>
          </ac:picMkLst>
        </pc:picChg>
        <pc:inkChg chg="add del mod">
          <ac:chgData name="HERNANDEZ CENTENO DAVID" userId="1de5a070-8ad0-4349-8fcb-2a9bbe2775be" providerId="ADAL" clId="{CF866053-1EEC-4949-9B3E-92C324FEB5A9}" dt="2023-08-29T18:05:29.253" v="1114" actId="9405"/>
          <ac:inkMkLst>
            <pc:docMk/>
            <pc:sldMk cId="2501777253" sldId="281"/>
            <ac:inkMk id="6" creationId="{D1E154E4-2204-5586-D37A-B06CDA7CB20B}"/>
          </ac:inkMkLst>
        </pc:inkChg>
        <pc:inkChg chg="add del mod">
          <ac:chgData name="HERNANDEZ CENTENO DAVID" userId="1de5a070-8ad0-4349-8fcb-2a9bbe2775be" providerId="ADAL" clId="{CF866053-1EEC-4949-9B3E-92C324FEB5A9}" dt="2023-08-29T18:05:28.972" v="1113"/>
          <ac:inkMkLst>
            <pc:docMk/>
            <pc:sldMk cId="2501777253" sldId="281"/>
            <ac:inkMk id="7" creationId="{CFD9EEE2-885F-CEFE-3F7D-244DE90AC630}"/>
          </ac:inkMkLst>
        </pc:inkChg>
        <pc:inkChg chg="add del mod">
          <ac:chgData name="HERNANDEZ CENTENO DAVID" userId="1de5a070-8ad0-4349-8fcb-2a9bbe2775be" providerId="ADAL" clId="{CF866053-1EEC-4949-9B3E-92C324FEB5A9}" dt="2023-08-29T18:09:53.886" v="1221"/>
          <ac:inkMkLst>
            <pc:docMk/>
            <pc:sldMk cId="2501777253" sldId="281"/>
            <ac:inkMk id="9" creationId="{D4AF784F-F86D-D481-8333-8AE12EF2A48D}"/>
          </ac:inkMkLst>
        </pc:inkChg>
        <pc:inkChg chg="add del mod">
          <ac:chgData name="HERNANDEZ CENTENO DAVID" userId="1de5a070-8ad0-4349-8fcb-2a9bbe2775be" providerId="ADAL" clId="{CF866053-1EEC-4949-9B3E-92C324FEB5A9}" dt="2023-08-29T18:09:53.887" v="1222"/>
          <ac:inkMkLst>
            <pc:docMk/>
            <pc:sldMk cId="2501777253" sldId="281"/>
            <ac:inkMk id="11" creationId="{67480EBB-087E-8A00-D47B-817889B8A50F}"/>
          </ac:inkMkLst>
        </pc:inkChg>
        <pc:inkChg chg="add del">
          <ac:chgData name="HERNANDEZ CENTENO DAVID" userId="1de5a070-8ad0-4349-8fcb-2a9bbe2775be" providerId="ADAL" clId="{CF866053-1EEC-4949-9B3E-92C324FEB5A9}" dt="2023-08-29T18:05:51.160" v="1119" actId="9405"/>
          <ac:inkMkLst>
            <pc:docMk/>
            <pc:sldMk cId="2501777253" sldId="281"/>
            <ac:inkMk id="15" creationId="{7D7778FE-71A9-C032-C1D7-EB13D2EF5D30}"/>
          </ac:inkMkLst>
        </pc:inkChg>
        <pc:inkChg chg="add del mod">
          <ac:chgData name="HERNANDEZ CENTENO DAVID" userId="1de5a070-8ad0-4349-8fcb-2a9bbe2775be" providerId="ADAL" clId="{CF866053-1EEC-4949-9B3E-92C324FEB5A9}" dt="2023-08-29T18:06:21.340" v="1123"/>
          <ac:inkMkLst>
            <pc:docMk/>
            <pc:sldMk cId="2501777253" sldId="281"/>
            <ac:inkMk id="17" creationId="{1E6DE843-91A9-9BEE-EFDF-866161603914}"/>
          </ac:inkMkLst>
        </pc:inkChg>
        <pc:inkChg chg="add del">
          <ac:chgData name="HERNANDEZ CENTENO DAVID" userId="1de5a070-8ad0-4349-8fcb-2a9bbe2775be" providerId="ADAL" clId="{CF866053-1EEC-4949-9B3E-92C324FEB5A9}" dt="2023-08-29T18:06:24.942" v="1125" actId="9405"/>
          <ac:inkMkLst>
            <pc:docMk/>
            <pc:sldMk cId="2501777253" sldId="281"/>
            <ac:inkMk id="21" creationId="{B73C2850-0CC1-2E5D-9B85-9F18683A4E69}"/>
          </ac:inkMkLst>
        </pc:inkChg>
        <pc:inkChg chg="add del">
          <ac:chgData name="HERNANDEZ CENTENO DAVID" userId="1de5a070-8ad0-4349-8fcb-2a9bbe2775be" providerId="ADAL" clId="{CF866053-1EEC-4949-9B3E-92C324FEB5A9}" dt="2023-08-29T18:06:27.743" v="1127" actId="9405"/>
          <ac:inkMkLst>
            <pc:docMk/>
            <pc:sldMk cId="2501777253" sldId="281"/>
            <ac:inkMk id="23" creationId="{A7871077-E20F-EA49-D69E-2FABD0579A7B}"/>
          </ac:inkMkLst>
        </pc:inkChg>
        <pc:inkChg chg="add del">
          <ac:chgData name="HERNANDEZ CENTENO DAVID" userId="1de5a070-8ad0-4349-8fcb-2a9bbe2775be" providerId="ADAL" clId="{CF866053-1EEC-4949-9B3E-92C324FEB5A9}" dt="2023-08-29T18:08:54.680" v="1196"/>
          <ac:inkMkLst>
            <pc:docMk/>
            <pc:sldMk cId="2501777253" sldId="281"/>
            <ac:inkMk id="26" creationId="{06E26150-5FBA-39F3-DE3D-5DD595AF490C}"/>
          </ac:inkMkLst>
        </pc:inkChg>
        <pc:inkChg chg="add del">
          <ac:chgData name="HERNANDEZ CENTENO DAVID" userId="1de5a070-8ad0-4349-8fcb-2a9bbe2775be" providerId="ADAL" clId="{CF866053-1EEC-4949-9B3E-92C324FEB5A9}" dt="2023-08-29T18:09:00.242" v="1198" actId="9405"/>
          <ac:inkMkLst>
            <pc:docMk/>
            <pc:sldMk cId="2501777253" sldId="281"/>
            <ac:inkMk id="27" creationId="{20AFCFD5-CF05-7F6C-653E-8FB28DAE67B9}"/>
          </ac:inkMkLst>
        </pc:inkChg>
        <pc:inkChg chg="add del">
          <ac:chgData name="HERNANDEZ CENTENO DAVID" userId="1de5a070-8ad0-4349-8fcb-2a9bbe2775be" providerId="ADAL" clId="{CF866053-1EEC-4949-9B3E-92C324FEB5A9}" dt="2023-08-29T18:09:11.206" v="1200" actId="9405"/>
          <ac:inkMkLst>
            <pc:docMk/>
            <pc:sldMk cId="2501777253" sldId="281"/>
            <ac:inkMk id="29" creationId="{1B047AC0-CF0D-3C9B-5B25-855E89E1E6A7}"/>
          </ac:inkMkLst>
        </pc:inkChg>
        <pc:inkChg chg="add del mod">
          <ac:chgData name="HERNANDEZ CENTENO DAVID" userId="1de5a070-8ad0-4349-8fcb-2a9bbe2775be" providerId="ADAL" clId="{CF866053-1EEC-4949-9B3E-92C324FEB5A9}" dt="2023-08-29T18:09:18.471" v="1206" actId="9405"/>
          <ac:inkMkLst>
            <pc:docMk/>
            <pc:sldMk cId="2501777253" sldId="281"/>
            <ac:inkMk id="30" creationId="{1A7DD816-6D57-2512-5E00-CB901ECB5722}"/>
          </ac:inkMkLst>
        </pc:inkChg>
        <pc:inkChg chg="add del mod">
          <ac:chgData name="HERNANDEZ CENTENO DAVID" userId="1de5a070-8ad0-4349-8fcb-2a9bbe2775be" providerId="ADAL" clId="{CF866053-1EEC-4949-9B3E-92C324FEB5A9}" dt="2023-08-29T18:09:18.164" v="1205"/>
          <ac:inkMkLst>
            <pc:docMk/>
            <pc:sldMk cId="2501777253" sldId="281"/>
            <ac:inkMk id="32" creationId="{6AAB7FC5-FD0F-2BBC-CCD5-F6B587B87934}"/>
          </ac:inkMkLst>
        </pc:inkChg>
        <pc:cxnChg chg="add mod">
          <ac:chgData name="HERNANDEZ CENTENO DAVID" userId="1de5a070-8ad0-4349-8fcb-2a9bbe2775be" providerId="ADAL" clId="{CF866053-1EEC-4949-9B3E-92C324FEB5A9}" dt="2023-08-29T18:11:43.480" v="1317" actId="14100"/>
          <ac:cxnSpMkLst>
            <pc:docMk/>
            <pc:sldMk cId="2501777253" sldId="281"/>
            <ac:cxnSpMk id="38" creationId="{5A00A427-E69C-13C5-88BD-F80159081A9E}"/>
          </ac:cxnSpMkLst>
        </pc:cxnChg>
        <pc:cxnChg chg="add mod">
          <ac:chgData name="HERNANDEZ CENTENO DAVID" userId="1de5a070-8ad0-4349-8fcb-2a9bbe2775be" providerId="ADAL" clId="{CF866053-1EEC-4949-9B3E-92C324FEB5A9}" dt="2023-08-29T18:11:29.127" v="1315" actId="1076"/>
          <ac:cxnSpMkLst>
            <pc:docMk/>
            <pc:sldMk cId="2501777253" sldId="281"/>
            <ac:cxnSpMk id="40" creationId="{4A196C6B-73AA-CCD4-0898-E775465E9828}"/>
          </ac:cxnSpMkLst>
        </pc:cxnChg>
        <pc:cxnChg chg="add mod">
          <ac:chgData name="HERNANDEZ CENTENO DAVID" userId="1de5a070-8ad0-4349-8fcb-2a9bbe2775be" providerId="ADAL" clId="{CF866053-1EEC-4949-9B3E-92C324FEB5A9}" dt="2023-08-29T18:12:21.498" v="1333" actId="693"/>
          <ac:cxnSpMkLst>
            <pc:docMk/>
            <pc:sldMk cId="2501777253" sldId="281"/>
            <ac:cxnSpMk id="43" creationId="{34CD4E4A-C14D-7E0F-ED4A-B3BDD138F7F6}"/>
          </ac:cxnSpMkLst>
        </pc:cxnChg>
        <pc:cxnChg chg="add del">
          <ac:chgData name="HERNANDEZ CENTENO DAVID" userId="1de5a070-8ad0-4349-8fcb-2a9bbe2775be" providerId="ADAL" clId="{CF866053-1EEC-4949-9B3E-92C324FEB5A9}" dt="2023-08-29T18:10:18.858" v="1227" actId="478"/>
          <ac:cxnSpMkLst>
            <pc:docMk/>
            <pc:sldMk cId="2501777253" sldId="281"/>
            <ac:cxnSpMk id="45" creationId="{4F411A83-2DA3-E0F8-AD21-46E5D72B80AA}"/>
          </ac:cxnSpMkLst>
        </pc:cxnChg>
        <pc:cxnChg chg="add mod">
          <ac:chgData name="HERNANDEZ CENTENO DAVID" userId="1de5a070-8ad0-4349-8fcb-2a9bbe2775be" providerId="ADAL" clId="{CF866053-1EEC-4949-9B3E-92C324FEB5A9}" dt="2023-08-29T18:12:26.937" v="1334" actId="693"/>
          <ac:cxnSpMkLst>
            <pc:docMk/>
            <pc:sldMk cId="2501777253" sldId="281"/>
            <ac:cxnSpMk id="47" creationId="{3673D12E-74B2-AB75-5D96-DAF7CEADA657}"/>
          </ac:cxnSpMkLst>
        </pc:cxnChg>
        <pc:cxnChg chg="add mod">
          <ac:chgData name="HERNANDEZ CENTENO DAVID" userId="1de5a070-8ad0-4349-8fcb-2a9bbe2775be" providerId="ADAL" clId="{CF866053-1EEC-4949-9B3E-92C324FEB5A9}" dt="2023-08-29T18:11:38.523" v="1316" actId="1076"/>
          <ac:cxnSpMkLst>
            <pc:docMk/>
            <pc:sldMk cId="2501777253" sldId="281"/>
            <ac:cxnSpMk id="49" creationId="{8DDB8D9E-8B64-17AA-73C7-054A90A483F9}"/>
          </ac:cxnSpMkLst>
        </pc:cxnChg>
        <pc:cxnChg chg="add mod">
          <ac:chgData name="HERNANDEZ CENTENO DAVID" userId="1de5a070-8ad0-4349-8fcb-2a9bbe2775be" providerId="ADAL" clId="{CF866053-1EEC-4949-9B3E-92C324FEB5A9}" dt="2023-08-29T18:17:52.829" v="1346" actId="693"/>
          <ac:cxnSpMkLst>
            <pc:docMk/>
            <pc:sldMk cId="2501777253" sldId="281"/>
            <ac:cxnSpMk id="53" creationId="{3D346365-BEAF-755A-37D9-81F13BFA1D94}"/>
          </ac:cxnSpMkLst>
        </pc:cxnChg>
        <pc:cxnChg chg="add mod">
          <ac:chgData name="HERNANDEZ CENTENO DAVID" userId="1de5a070-8ad0-4349-8fcb-2a9bbe2775be" providerId="ADAL" clId="{CF866053-1EEC-4949-9B3E-92C324FEB5A9}" dt="2023-08-29T18:18:14.660" v="1351" actId="693"/>
          <ac:cxnSpMkLst>
            <pc:docMk/>
            <pc:sldMk cId="2501777253" sldId="281"/>
            <ac:cxnSpMk id="55" creationId="{DE15898F-94FC-F3F6-E9DC-D19EA6D81E1B}"/>
          </ac:cxnSpMkLst>
        </pc:cxnChg>
        <pc:cxnChg chg="add mod">
          <ac:chgData name="HERNANDEZ CENTENO DAVID" userId="1de5a070-8ad0-4349-8fcb-2a9bbe2775be" providerId="ADAL" clId="{CF866053-1EEC-4949-9B3E-92C324FEB5A9}" dt="2023-08-29T18:18:27.114" v="1355" actId="1037"/>
          <ac:cxnSpMkLst>
            <pc:docMk/>
            <pc:sldMk cId="2501777253" sldId="281"/>
            <ac:cxnSpMk id="57" creationId="{B1FAE896-9A1A-53CA-6870-F5BCA1C2E772}"/>
          </ac:cxnSpMkLst>
        </pc:cxnChg>
        <pc:cxnChg chg="add">
          <ac:chgData name="HERNANDEZ CENTENO DAVID" userId="1de5a070-8ad0-4349-8fcb-2a9bbe2775be" providerId="ADAL" clId="{CF866053-1EEC-4949-9B3E-92C324FEB5A9}" dt="2023-08-29T18:21:56.502" v="1450" actId="11529"/>
          <ac:cxnSpMkLst>
            <pc:docMk/>
            <pc:sldMk cId="2501777253" sldId="281"/>
            <ac:cxnSpMk id="60" creationId="{BF623F9A-1626-2621-D11F-B798680B511A}"/>
          </ac:cxnSpMkLst>
        </pc:cxnChg>
      </pc:sldChg>
      <pc:sldChg chg="delSp delDesignElem">
        <pc:chgData name="HERNANDEZ CENTENO DAVID" userId="1de5a070-8ad0-4349-8fcb-2a9bbe2775be" providerId="ADAL" clId="{CF866053-1EEC-4949-9B3E-92C324FEB5A9}" dt="2023-08-29T17:39:42.907" v="407"/>
        <pc:sldMkLst>
          <pc:docMk/>
          <pc:sldMk cId="1355094000" sldId="282"/>
        </pc:sldMkLst>
        <pc:spChg chg="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1355094000" sldId="282"/>
            <ac:spMk id="8" creationId="{C8A3C342-1D03-412F-8DD3-BF519E8E0AE9}"/>
          </ac:spMkLst>
        </pc:spChg>
        <pc:spChg chg="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1355094000" sldId="282"/>
            <ac:spMk id="9" creationId="{81CC9B02-E087-4350-AEBD-2C3CF001AF01}"/>
          </ac:spMkLst>
        </pc:spChg>
      </pc:sldChg>
      <pc:sldChg chg="delSp delDesignElem">
        <pc:chgData name="HERNANDEZ CENTENO DAVID" userId="1de5a070-8ad0-4349-8fcb-2a9bbe2775be" providerId="ADAL" clId="{CF866053-1EEC-4949-9B3E-92C324FEB5A9}" dt="2023-08-29T17:39:42.907" v="407"/>
        <pc:sldMkLst>
          <pc:docMk/>
          <pc:sldMk cId="3063689692" sldId="284"/>
        </pc:sldMkLst>
        <pc:spChg chg="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3063689692" sldId="284"/>
            <ac:spMk id="14" creationId="{C6A81905-F480-46A4-BC10-215D24EA1AE6}"/>
          </ac:spMkLst>
        </pc:spChg>
        <pc:spChg chg="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3063689692" sldId="284"/>
            <ac:spMk id="16" creationId="{36FD4D9D-3784-41E8-8405-A42B72F51331}"/>
          </ac:spMkLst>
        </pc:spChg>
        <pc:spChg chg="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3063689692" sldId="284"/>
            <ac:spMk id="18" creationId="{60817A52-B891-4228-A61E-0C0A57632DDA}"/>
          </ac:spMkLst>
        </pc:spChg>
      </pc:sldChg>
      <pc:sldChg chg="addSp delSp modSp new mod setBg modClrScheme delDesignElem chgLayout">
        <pc:chgData name="HERNANDEZ CENTENO DAVID" userId="1de5a070-8ad0-4349-8fcb-2a9bbe2775be" providerId="ADAL" clId="{CF866053-1EEC-4949-9B3E-92C324FEB5A9}" dt="2023-08-29T18:04:08.066" v="999"/>
        <pc:sldMkLst>
          <pc:docMk/>
          <pc:sldMk cId="607037798" sldId="285"/>
        </pc:sldMkLst>
        <pc:spChg chg="mod ord">
          <ac:chgData name="HERNANDEZ CENTENO DAVID" userId="1de5a070-8ad0-4349-8fcb-2a9bbe2775be" providerId="ADAL" clId="{CF866053-1EEC-4949-9B3E-92C324FEB5A9}" dt="2023-08-29T17:40:25.332" v="415" actId="20577"/>
          <ac:spMkLst>
            <pc:docMk/>
            <pc:sldMk cId="607037798" sldId="285"/>
            <ac:spMk id="2" creationId="{3D7FC9A3-8399-4005-9DCD-F497B43D6E5C}"/>
          </ac:spMkLst>
        </pc:spChg>
        <pc:spChg chg="mod ord">
          <ac:chgData name="HERNANDEZ CENTENO DAVID" userId="1de5a070-8ad0-4349-8fcb-2a9bbe2775be" providerId="ADAL" clId="{CF866053-1EEC-4949-9B3E-92C324FEB5A9}" dt="2023-08-29T17:41:59.589" v="584" actId="20577"/>
          <ac:spMkLst>
            <pc:docMk/>
            <pc:sldMk cId="607037798" sldId="285"/>
            <ac:spMk id="3" creationId="{3F992B40-63A7-3A26-3A85-05441C345EBA}"/>
          </ac:spMkLst>
        </pc:spChg>
        <pc:spChg chg="add del mod ord">
          <ac:chgData name="HERNANDEZ CENTENO DAVID" userId="1de5a070-8ad0-4349-8fcb-2a9bbe2775be" providerId="ADAL" clId="{CF866053-1EEC-4949-9B3E-92C324FEB5A9}" dt="2023-08-29T17:38:17.464" v="356" actId="700"/>
          <ac:spMkLst>
            <pc:docMk/>
            <pc:sldMk cId="607037798" sldId="285"/>
            <ac:spMk id="4" creationId="{B6E8FFDE-860E-A012-6CD2-39EDF573665C}"/>
          </ac:spMkLst>
        </pc:spChg>
        <pc:spChg chg="add 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607037798" sldId="285"/>
            <ac:spMk id="8" creationId="{923E8915-D2AA-4327-A45A-972C3CA9574B}"/>
          </ac:spMkLst>
        </pc:spChg>
        <pc:spChg chg="add 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607037798" sldId="285"/>
            <ac:spMk id="10" creationId="{8302FC3C-9804-4950-B721-5FD704BA6065}"/>
          </ac:spMkLst>
        </pc:spChg>
        <pc:spChg chg="add del">
          <ac:chgData name="HERNANDEZ CENTENO DAVID" userId="1de5a070-8ad0-4349-8fcb-2a9bbe2775be" providerId="ADAL" clId="{CF866053-1EEC-4949-9B3E-92C324FEB5A9}" dt="2023-08-29T17:39:42.907" v="407"/>
          <ac:spMkLst>
            <pc:docMk/>
            <pc:sldMk cId="607037798" sldId="285"/>
            <ac:spMk id="16" creationId="{F3798573-F27B-47EB-8EA4-7EE34954C2D6}"/>
          </ac:spMkLst>
        </pc:spChg>
        <pc:picChg chg="add del">
          <ac:chgData name="HERNANDEZ CENTENO DAVID" userId="1de5a070-8ad0-4349-8fcb-2a9bbe2775be" providerId="ADAL" clId="{CF866053-1EEC-4949-9B3E-92C324FEB5A9}" dt="2023-08-29T17:39:42.907" v="407"/>
          <ac:picMkLst>
            <pc:docMk/>
            <pc:sldMk cId="607037798" sldId="285"/>
            <ac:picMk id="14" creationId="{3BC6EBB2-9BDC-4075-BA6B-43A9FBF9C86C}"/>
          </ac:picMkLst>
        </pc:picChg>
        <pc:cxnChg chg="add mod">
          <ac:chgData name="HERNANDEZ CENTENO DAVID" userId="1de5a070-8ad0-4349-8fcb-2a9bbe2775be" providerId="ADAL" clId="{CF866053-1EEC-4949-9B3E-92C324FEB5A9}" dt="2023-08-29T17:40:08.029" v="409" actId="1076"/>
          <ac:cxnSpMkLst>
            <pc:docMk/>
            <pc:sldMk cId="607037798" sldId="285"/>
            <ac:cxnSpMk id="6" creationId="{2AD97262-4FF0-799F-C926-92665883F4D8}"/>
          </ac:cxnSpMkLst>
        </pc:cxnChg>
        <pc:cxnChg chg="add del">
          <ac:chgData name="HERNANDEZ CENTENO DAVID" userId="1de5a070-8ad0-4349-8fcb-2a9bbe2775be" providerId="ADAL" clId="{CF866053-1EEC-4949-9B3E-92C324FEB5A9}" dt="2023-08-29T17:39:42.907" v="407"/>
          <ac:cxnSpMkLst>
            <pc:docMk/>
            <pc:sldMk cId="607037798" sldId="285"/>
            <ac:cxnSpMk id="12" creationId="{6B9695BD-ECF6-49CA-8877-8C493193C65D}"/>
          </ac:cxnSpMkLst>
        </pc:cxnChg>
      </pc:sldChg>
      <pc:sldChg chg="addSp delSp modSp new mod">
        <pc:chgData name="HERNANDEZ CENTENO DAVID" userId="1de5a070-8ad0-4349-8fcb-2a9bbe2775be" providerId="ADAL" clId="{CF866053-1EEC-4949-9B3E-92C324FEB5A9}" dt="2023-08-29T18:03:41.337" v="996" actId="478"/>
        <pc:sldMkLst>
          <pc:docMk/>
          <pc:sldMk cId="1454238968" sldId="286"/>
        </pc:sldMkLst>
        <pc:spChg chg="mod">
          <ac:chgData name="HERNANDEZ CENTENO DAVID" userId="1de5a070-8ad0-4349-8fcb-2a9bbe2775be" providerId="ADAL" clId="{CF866053-1EEC-4949-9B3E-92C324FEB5A9}" dt="2023-08-29T17:58:23.793" v="937" actId="1076"/>
          <ac:spMkLst>
            <pc:docMk/>
            <pc:sldMk cId="1454238968" sldId="286"/>
            <ac:spMk id="2" creationId="{F3BF6128-08FE-B7CB-F936-97A1257B295A}"/>
          </ac:spMkLst>
        </pc:spChg>
        <pc:spChg chg="del mod">
          <ac:chgData name="HERNANDEZ CENTENO DAVID" userId="1de5a070-8ad0-4349-8fcb-2a9bbe2775be" providerId="ADAL" clId="{CF866053-1EEC-4949-9B3E-92C324FEB5A9}" dt="2023-08-29T17:47:39.730" v="624" actId="931"/>
          <ac:spMkLst>
            <pc:docMk/>
            <pc:sldMk cId="1454238968" sldId="286"/>
            <ac:spMk id="3" creationId="{E60FA070-7480-C394-E11B-0B2EE6C406E0}"/>
          </ac:spMkLst>
        </pc:spChg>
        <pc:spChg chg="add mod">
          <ac:chgData name="HERNANDEZ CENTENO DAVID" userId="1de5a070-8ad0-4349-8fcb-2a9bbe2775be" providerId="ADAL" clId="{CF866053-1EEC-4949-9B3E-92C324FEB5A9}" dt="2023-08-29T17:59:40.137" v="954" actId="1076"/>
          <ac:spMkLst>
            <pc:docMk/>
            <pc:sldMk cId="1454238968" sldId="286"/>
            <ac:spMk id="12" creationId="{E6F1CD30-B717-BF19-2599-5BFC07F0E27C}"/>
          </ac:spMkLst>
        </pc:spChg>
        <pc:spChg chg="add mod">
          <ac:chgData name="HERNANDEZ CENTENO DAVID" userId="1de5a070-8ad0-4349-8fcb-2a9bbe2775be" providerId="ADAL" clId="{CF866053-1EEC-4949-9B3E-92C324FEB5A9}" dt="2023-08-29T17:59:09.464" v="947" actId="1076"/>
          <ac:spMkLst>
            <pc:docMk/>
            <pc:sldMk cId="1454238968" sldId="286"/>
            <ac:spMk id="16" creationId="{8284531D-0F08-F654-DC25-48835B0EE127}"/>
          </ac:spMkLst>
        </pc:spChg>
        <pc:picChg chg="add mod">
          <ac:chgData name="HERNANDEZ CENTENO DAVID" userId="1de5a070-8ad0-4349-8fcb-2a9bbe2775be" providerId="ADAL" clId="{CF866053-1EEC-4949-9B3E-92C324FEB5A9}" dt="2023-08-29T17:57:51.496" v="932" actId="1076"/>
          <ac:picMkLst>
            <pc:docMk/>
            <pc:sldMk cId="1454238968" sldId="286"/>
            <ac:picMk id="5" creationId="{D57CFC76-ED8B-B730-FAE5-1532C80E31F5}"/>
          </ac:picMkLst>
        </pc:picChg>
        <pc:picChg chg="add mod">
          <ac:chgData name="HERNANDEZ CENTENO DAVID" userId="1de5a070-8ad0-4349-8fcb-2a9bbe2775be" providerId="ADAL" clId="{CF866053-1EEC-4949-9B3E-92C324FEB5A9}" dt="2023-08-29T17:59:33.301" v="953" actId="1037"/>
          <ac:picMkLst>
            <pc:docMk/>
            <pc:sldMk cId="1454238968" sldId="286"/>
            <ac:picMk id="7" creationId="{31E0B896-53F4-C683-5303-28DD63FF3462}"/>
          </ac:picMkLst>
        </pc:picChg>
        <pc:cxnChg chg="add mod">
          <ac:chgData name="HERNANDEZ CENTENO DAVID" userId="1de5a070-8ad0-4349-8fcb-2a9bbe2775be" providerId="ADAL" clId="{CF866053-1EEC-4949-9B3E-92C324FEB5A9}" dt="2023-08-29T17:59:33.301" v="953" actId="1037"/>
          <ac:cxnSpMkLst>
            <pc:docMk/>
            <pc:sldMk cId="1454238968" sldId="286"/>
            <ac:cxnSpMk id="9" creationId="{C50CE809-2D40-BBBA-BEA7-34C369DF3878}"/>
          </ac:cxnSpMkLst>
        </pc:cxnChg>
        <pc:cxnChg chg="add mod">
          <ac:chgData name="HERNANDEZ CENTENO DAVID" userId="1de5a070-8ad0-4349-8fcb-2a9bbe2775be" providerId="ADAL" clId="{CF866053-1EEC-4949-9B3E-92C324FEB5A9}" dt="2023-08-29T17:59:42.998" v="955" actId="1076"/>
          <ac:cxnSpMkLst>
            <pc:docMk/>
            <pc:sldMk cId="1454238968" sldId="286"/>
            <ac:cxnSpMk id="11" creationId="{20155C50-ECB3-17CB-61CB-E9F1FADFC667}"/>
          </ac:cxnSpMkLst>
        </pc:cxnChg>
        <pc:cxnChg chg="add mod">
          <ac:chgData name="HERNANDEZ CENTENO DAVID" userId="1de5a070-8ad0-4349-8fcb-2a9bbe2775be" providerId="ADAL" clId="{CF866053-1EEC-4949-9B3E-92C324FEB5A9}" dt="2023-08-29T17:57:51.496" v="932" actId="1076"/>
          <ac:cxnSpMkLst>
            <pc:docMk/>
            <pc:sldMk cId="1454238968" sldId="286"/>
            <ac:cxnSpMk id="14" creationId="{D969825F-065E-258B-0484-483A8BC66717}"/>
          </ac:cxnSpMkLst>
        </pc:cxnChg>
        <pc:cxnChg chg="add mod">
          <ac:chgData name="HERNANDEZ CENTENO DAVID" userId="1de5a070-8ad0-4349-8fcb-2a9bbe2775be" providerId="ADAL" clId="{CF866053-1EEC-4949-9B3E-92C324FEB5A9}" dt="2023-08-29T17:58:59.843" v="945" actId="1076"/>
          <ac:cxnSpMkLst>
            <pc:docMk/>
            <pc:sldMk cId="1454238968" sldId="286"/>
            <ac:cxnSpMk id="15" creationId="{4F14E984-33A7-8533-0304-7E48B4855207}"/>
          </ac:cxnSpMkLst>
        </pc:cxnChg>
        <pc:cxnChg chg="add del">
          <ac:chgData name="HERNANDEZ CENTENO DAVID" userId="1de5a070-8ad0-4349-8fcb-2a9bbe2775be" providerId="ADAL" clId="{CF866053-1EEC-4949-9B3E-92C324FEB5A9}" dt="2023-08-29T17:57:54.909" v="933" actId="478"/>
          <ac:cxnSpMkLst>
            <pc:docMk/>
            <pc:sldMk cId="1454238968" sldId="286"/>
            <ac:cxnSpMk id="18" creationId="{1330FE0E-238A-B7F1-0F23-7F289EC1F322}"/>
          </ac:cxnSpMkLst>
        </pc:cxnChg>
        <pc:cxnChg chg="add del">
          <ac:chgData name="HERNANDEZ CENTENO DAVID" userId="1de5a070-8ad0-4349-8fcb-2a9bbe2775be" providerId="ADAL" clId="{CF866053-1EEC-4949-9B3E-92C324FEB5A9}" dt="2023-08-29T17:58:18.843" v="935" actId="478"/>
          <ac:cxnSpMkLst>
            <pc:docMk/>
            <pc:sldMk cId="1454238968" sldId="286"/>
            <ac:cxnSpMk id="20" creationId="{7C2AB7FF-E3D4-747D-52A5-25C1BCAF94C4}"/>
          </ac:cxnSpMkLst>
        </pc:cxnChg>
        <pc:cxnChg chg="add">
          <ac:chgData name="HERNANDEZ CENTENO DAVID" userId="1de5a070-8ad0-4349-8fcb-2a9bbe2775be" providerId="ADAL" clId="{CF866053-1EEC-4949-9B3E-92C324FEB5A9}" dt="2023-08-29T17:58:29.679" v="938" actId="11529"/>
          <ac:cxnSpMkLst>
            <pc:docMk/>
            <pc:sldMk cId="1454238968" sldId="286"/>
            <ac:cxnSpMk id="22" creationId="{1A2105B1-C95A-A426-002E-FC57FDA163B2}"/>
          </ac:cxnSpMkLst>
        </pc:cxnChg>
        <pc:cxnChg chg="add mod">
          <ac:chgData name="HERNANDEZ CENTENO DAVID" userId="1de5a070-8ad0-4349-8fcb-2a9bbe2775be" providerId="ADAL" clId="{CF866053-1EEC-4949-9B3E-92C324FEB5A9}" dt="2023-08-29T17:59:33.301" v="953" actId="1037"/>
          <ac:cxnSpMkLst>
            <pc:docMk/>
            <pc:sldMk cId="1454238968" sldId="286"/>
            <ac:cxnSpMk id="24" creationId="{8D6C326D-A93F-F83D-CBB2-4C05293AA780}"/>
          </ac:cxnSpMkLst>
        </pc:cxnChg>
        <pc:cxnChg chg="add del mod">
          <ac:chgData name="HERNANDEZ CENTENO DAVID" userId="1de5a070-8ad0-4349-8fcb-2a9bbe2775be" providerId="ADAL" clId="{CF866053-1EEC-4949-9B3E-92C324FEB5A9}" dt="2023-08-29T17:59:01.816" v="946" actId="478"/>
          <ac:cxnSpMkLst>
            <pc:docMk/>
            <pc:sldMk cId="1454238968" sldId="286"/>
            <ac:cxnSpMk id="26" creationId="{DF5B3506-8A0A-61C5-E2D4-16BED0190420}"/>
          </ac:cxnSpMkLst>
        </pc:cxnChg>
        <pc:cxnChg chg="add mod">
          <ac:chgData name="HERNANDEZ CENTENO DAVID" userId="1de5a070-8ad0-4349-8fcb-2a9bbe2775be" providerId="ADAL" clId="{CF866053-1EEC-4949-9B3E-92C324FEB5A9}" dt="2023-08-29T17:58:55.273" v="943" actId="1076"/>
          <ac:cxnSpMkLst>
            <pc:docMk/>
            <pc:sldMk cId="1454238968" sldId="286"/>
            <ac:cxnSpMk id="27" creationId="{D24105CB-C24C-D91E-6962-38E5853D43EF}"/>
          </ac:cxnSpMkLst>
        </pc:cxnChg>
        <pc:cxnChg chg="add mod">
          <ac:chgData name="HERNANDEZ CENTENO DAVID" userId="1de5a070-8ad0-4349-8fcb-2a9bbe2775be" providerId="ADAL" clId="{CF866053-1EEC-4949-9B3E-92C324FEB5A9}" dt="2023-08-29T18:03:22.988" v="994" actId="208"/>
          <ac:cxnSpMkLst>
            <pc:docMk/>
            <pc:sldMk cId="1454238968" sldId="286"/>
            <ac:cxnSpMk id="29" creationId="{431A405A-7F2A-DD77-669E-BBF16900B2ED}"/>
          </ac:cxnSpMkLst>
        </pc:cxnChg>
        <pc:cxnChg chg="add mod">
          <ac:chgData name="HERNANDEZ CENTENO DAVID" userId="1de5a070-8ad0-4349-8fcb-2a9bbe2775be" providerId="ADAL" clId="{CF866053-1EEC-4949-9B3E-92C324FEB5A9}" dt="2023-08-29T18:03:22.343" v="993" actId="208"/>
          <ac:cxnSpMkLst>
            <pc:docMk/>
            <pc:sldMk cId="1454238968" sldId="286"/>
            <ac:cxnSpMk id="31" creationId="{8241FFB2-115E-3130-C882-7B4AC9281D81}"/>
          </ac:cxnSpMkLst>
        </pc:cxnChg>
        <pc:cxnChg chg="add mod">
          <ac:chgData name="HERNANDEZ CENTENO DAVID" userId="1de5a070-8ad0-4349-8fcb-2a9bbe2775be" providerId="ADAL" clId="{CF866053-1EEC-4949-9B3E-92C324FEB5A9}" dt="2023-08-29T18:03:22.988" v="994" actId="208"/>
          <ac:cxnSpMkLst>
            <pc:docMk/>
            <pc:sldMk cId="1454238968" sldId="286"/>
            <ac:cxnSpMk id="34" creationId="{3A423D93-AA76-BCAA-D945-CEF569D0EB8F}"/>
          </ac:cxnSpMkLst>
        </pc:cxnChg>
        <pc:cxnChg chg="add mod">
          <ac:chgData name="HERNANDEZ CENTENO DAVID" userId="1de5a070-8ad0-4349-8fcb-2a9bbe2775be" providerId="ADAL" clId="{CF866053-1EEC-4949-9B3E-92C324FEB5A9}" dt="2023-08-29T18:03:22.343" v="993" actId="208"/>
          <ac:cxnSpMkLst>
            <pc:docMk/>
            <pc:sldMk cId="1454238968" sldId="286"/>
            <ac:cxnSpMk id="35" creationId="{6FF0957B-6A0C-4364-7FBE-61FF5F629D8D}"/>
          </ac:cxnSpMkLst>
        </pc:cxnChg>
        <pc:cxnChg chg="add del mod">
          <ac:chgData name="HERNANDEZ CENTENO DAVID" userId="1de5a070-8ad0-4349-8fcb-2a9bbe2775be" providerId="ADAL" clId="{CF866053-1EEC-4949-9B3E-92C324FEB5A9}" dt="2023-08-29T18:00:45.794" v="964" actId="478"/>
          <ac:cxnSpMkLst>
            <pc:docMk/>
            <pc:sldMk cId="1454238968" sldId="286"/>
            <ac:cxnSpMk id="36" creationId="{D883E522-96DC-32DF-8FFD-32135F512725}"/>
          </ac:cxnSpMkLst>
        </pc:cxnChg>
        <pc:cxnChg chg="add del mod">
          <ac:chgData name="HERNANDEZ CENTENO DAVID" userId="1de5a070-8ad0-4349-8fcb-2a9bbe2775be" providerId="ADAL" clId="{CF866053-1EEC-4949-9B3E-92C324FEB5A9}" dt="2023-08-29T18:00:46.661" v="965" actId="478"/>
          <ac:cxnSpMkLst>
            <pc:docMk/>
            <pc:sldMk cId="1454238968" sldId="286"/>
            <ac:cxnSpMk id="37" creationId="{1F11CD77-4E37-9A1C-6A9D-5F519D6E3BE1}"/>
          </ac:cxnSpMkLst>
        </pc:cxnChg>
        <pc:cxnChg chg="add del mod">
          <ac:chgData name="HERNANDEZ CENTENO DAVID" userId="1de5a070-8ad0-4349-8fcb-2a9bbe2775be" providerId="ADAL" clId="{CF866053-1EEC-4949-9B3E-92C324FEB5A9}" dt="2023-08-29T18:00:59.371" v="971"/>
          <ac:cxnSpMkLst>
            <pc:docMk/>
            <pc:sldMk cId="1454238968" sldId="286"/>
            <ac:cxnSpMk id="38" creationId="{E98118FF-2C40-F454-B0C4-55FE59F6F78C}"/>
          </ac:cxnSpMkLst>
        </pc:cxnChg>
        <pc:cxnChg chg="add del mod">
          <ac:chgData name="HERNANDEZ CENTENO DAVID" userId="1de5a070-8ad0-4349-8fcb-2a9bbe2775be" providerId="ADAL" clId="{CF866053-1EEC-4949-9B3E-92C324FEB5A9}" dt="2023-08-29T18:00:59.371" v="971"/>
          <ac:cxnSpMkLst>
            <pc:docMk/>
            <pc:sldMk cId="1454238968" sldId="286"/>
            <ac:cxnSpMk id="39" creationId="{91784A39-F125-7887-366D-E3B4299256D1}"/>
          </ac:cxnSpMkLst>
        </pc:cxnChg>
        <pc:cxnChg chg="add mod">
          <ac:chgData name="HERNANDEZ CENTENO DAVID" userId="1de5a070-8ad0-4349-8fcb-2a9bbe2775be" providerId="ADAL" clId="{CF866053-1EEC-4949-9B3E-92C324FEB5A9}" dt="2023-08-29T18:01:34.035" v="975" actId="1076"/>
          <ac:cxnSpMkLst>
            <pc:docMk/>
            <pc:sldMk cId="1454238968" sldId="286"/>
            <ac:cxnSpMk id="40" creationId="{F8C1397B-1E81-B20D-DB26-7A1B6E5745AB}"/>
          </ac:cxnSpMkLst>
        </pc:cxnChg>
        <pc:cxnChg chg="add mod">
          <ac:chgData name="HERNANDEZ CENTENO DAVID" userId="1de5a070-8ad0-4349-8fcb-2a9bbe2775be" providerId="ADAL" clId="{CF866053-1EEC-4949-9B3E-92C324FEB5A9}" dt="2023-08-29T18:01:26.652" v="974" actId="1076"/>
          <ac:cxnSpMkLst>
            <pc:docMk/>
            <pc:sldMk cId="1454238968" sldId="286"/>
            <ac:cxnSpMk id="41" creationId="{21DEB8E3-4D66-E2BB-05D9-FDDB4BB8B131}"/>
          </ac:cxnSpMkLst>
        </pc:cxnChg>
        <pc:cxnChg chg="add mod">
          <ac:chgData name="HERNANDEZ CENTENO DAVID" userId="1de5a070-8ad0-4349-8fcb-2a9bbe2775be" providerId="ADAL" clId="{CF866053-1EEC-4949-9B3E-92C324FEB5A9}" dt="2023-08-29T18:01:34.035" v="975" actId="1076"/>
          <ac:cxnSpMkLst>
            <pc:docMk/>
            <pc:sldMk cId="1454238968" sldId="286"/>
            <ac:cxnSpMk id="42" creationId="{B9D104A6-1579-5E9B-2964-2DA65D181486}"/>
          </ac:cxnSpMkLst>
        </pc:cxnChg>
        <pc:cxnChg chg="add mod">
          <ac:chgData name="HERNANDEZ CENTENO DAVID" userId="1de5a070-8ad0-4349-8fcb-2a9bbe2775be" providerId="ADAL" clId="{CF866053-1EEC-4949-9B3E-92C324FEB5A9}" dt="2023-08-29T18:01:26.652" v="974" actId="1076"/>
          <ac:cxnSpMkLst>
            <pc:docMk/>
            <pc:sldMk cId="1454238968" sldId="286"/>
            <ac:cxnSpMk id="43" creationId="{4F7FF84B-34B0-0CA0-AB41-B17885D976E5}"/>
          </ac:cxnSpMkLst>
        </pc:cxnChg>
        <pc:cxnChg chg="add del mod">
          <ac:chgData name="HERNANDEZ CENTENO DAVID" userId="1de5a070-8ad0-4349-8fcb-2a9bbe2775be" providerId="ADAL" clId="{CF866053-1EEC-4949-9B3E-92C324FEB5A9}" dt="2023-08-29T18:02:27.831" v="984" actId="478"/>
          <ac:cxnSpMkLst>
            <pc:docMk/>
            <pc:sldMk cId="1454238968" sldId="286"/>
            <ac:cxnSpMk id="45" creationId="{4C7ECAAA-CA97-F335-CB07-5C847F66530A}"/>
          </ac:cxnSpMkLst>
        </pc:cxnChg>
        <pc:cxnChg chg="add del">
          <ac:chgData name="HERNANDEZ CENTENO DAVID" userId="1de5a070-8ad0-4349-8fcb-2a9bbe2775be" providerId="ADAL" clId="{CF866053-1EEC-4949-9B3E-92C324FEB5A9}" dt="2023-08-29T18:03:41.337" v="996" actId="478"/>
          <ac:cxnSpMkLst>
            <pc:docMk/>
            <pc:sldMk cId="1454238968" sldId="286"/>
            <ac:cxnSpMk id="48" creationId="{8F52376A-047A-DA4C-2BF9-E89D437D5898}"/>
          </ac:cxnSpMkLst>
        </pc:cxnChg>
      </pc:sldChg>
    </pc:docChg>
  </pc:docChgLst>
  <pc:docChgLst>
    <pc:chgData name="THALMANN SOLANO LIA FRANCISCA" userId="S::liathalmann@estudiantec.cr::06e64cbb-6bb0-45f9-9dcd-e4c69481767a" providerId="AD" clId="Web-{AD7E151B-4D41-0905-EFDF-14950F0CDF36}"/>
    <pc:docChg chg="addSld modSld sldOrd">
      <pc:chgData name="THALMANN SOLANO LIA FRANCISCA" userId="S::liathalmann@estudiantec.cr::06e64cbb-6bb0-45f9-9dcd-e4c69481767a" providerId="AD" clId="Web-{AD7E151B-4D41-0905-EFDF-14950F0CDF36}" dt="2023-08-28T21:17:16.466" v="51" actId="20577"/>
      <pc:docMkLst>
        <pc:docMk/>
      </pc:docMkLst>
      <pc:sldChg chg="modSp">
        <pc:chgData name="THALMANN SOLANO LIA FRANCISCA" userId="S::liathalmann@estudiantec.cr::06e64cbb-6bb0-45f9-9dcd-e4c69481767a" providerId="AD" clId="Web-{AD7E151B-4D41-0905-EFDF-14950F0CDF36}" dt="2023-08-28T21:17:16.466" v="51" actId="20577"/>
        <pc:sldMkLst>
          <pc:docMk/>
          <pc:sldMk cId="1615293830" sldId="263"/>
        </pc:sldMkLst>
        <pc:spChg chg="mod">
          <ac:chgData name="THALMANN SOLANO LIA FRANCISCA" userId="S::liathalmann@estudiantec.cr::06e64cbb-6bb0-45f9-9dcd-e4c69481767a" providerId="AD" clId="Web-{AD7E151B-4D41-0905-EFDF-14950F0CDF36}" dt="2023-08-28T21:17:16.466" v="51" actId="20577"/>
          <ac:spMkLst>
            <pc:docMk/>
            <pc:sldMk cId="1615293830" sldId="263"/>
            <ac:spMk id="2" creationId="{F2B79D8B-4E8A-ED77-A01F-EB464185DA44}"/>
          </ac:spMkLst>
        </pc:spChg>
        <pc:spChg chg="mod">
          <ac:chgData name="THALMANN SOLANO LIA FRANCISCA" userId="S::liathalmann@estudiantec.cr::06e64cbb-6bb0-45f9-9dcd-e4c69481767a" providerId="AD" clId="Web-{AD7E151B-4D41-0905-EFDF-14950F0CDF36}" dt="2023-08-28T21:17:08.184" v="27" actId="20577"/>
          <ac:spMkLst>
            <pc:docMk/>
            <pc:sldMk cId="1615293830" sldId="263"/>
            <ac:spMk id="3" creationId="{46E0535A-27DA-0345-4BCC-F6B8C488BB9F}"/>
          </ac:spMkLst>
        </pc:spChg>
      </pc:sldChg>
      <pc:sldChg chg="ord">
        <pc:chgData name="THALMANN SOLANO LIA FRANCISCA" userId="S::liathalmann@estudiantec.cr::06e64cbb-6bb0-45f9-9dcd-e4c69481767a" providerId="AD" clId="Web-{AD7E151B-4D41-0905-EFDF-14950F0CDF36}" dt="2023-08-28T21:16:49.621" v="13"/>
        <pc:sldMkLst>
          <pc:docMk/>
          <pc:sldMk cId="2085852998" sldId="267"/>
        </pc:sldMkLst>
      </pc:sldChg>
      <pc:sldChg chg="modSp add replId">
        <pc:chgData name="THALMANN SOLANO LIA FRANCISCA" userId="S::liathalmann@estudiantec.cr::06e64cbb-6bb0-45f9-9dcd-e4c69481767a" providerId="AD" clId="Web-{AD7E151B-4D41-0905-EFDF-14950F0CDF36}" dt="2023-08-28T21:17:02.340" v="24" actId="20577"/>
        <pc:sldMkLst>
          <pc:docMk/>
          <pc:sldMk cId="768894052" sldId="268"/>
        </pc:sldMkLst>
        <pc:spChg chg="mod">
          <ac:chgData name="THALMANN SOLANO LIA FRANCISCA" userId="S::liathalmann@estudiantec.cr::06e64cbb-6bb0-45f9-9dcd-e4c69481767a" providerId="AD" clId="Web-{AD7E151B-4D41-0905-EFDF-14950F0CDF36}" dt="2023-08-28T21:17:02.340" v="24" actId="20577"/>
          <ac:spMkLst>
            <pc:docMk/>
            <pc:sldMk cId="768894052" sldId="268"/>
            <ac:spMk id="2" creationId="{F2B79D8B-4E8A-ED77-A01F-EB464185DA44}"/>
          </ac:spMkLst>
        </pc:spChg>
        <pc:spChg chg="mod">
          <ac:chgData name="THALMANN SOLANO LIA FRANCISCA" userId="S::liathalmann@estudiantec.cr::06e64cbb-6bb0-45f9-9dcd-e4c69481767a" providerId="AD" clId="Web-{AD7E151B-4D41-0905-EFDF-14950F0CDF36}" dt="2023-08-28T21:16:57.559" v="16" actId="20577"/>
          <ac:spMkLst>
            <pc:docMk/>
            <pc:sldMk cId="768894052" sldId="268"/>
            <ac:spMk id="3" creationId="{46E0535A-27DA-0345-4BCC-F6B8C488BB9F}"/>
          </ac:spMkLst>
        </pc:spChg>
      </pc:sldChg>
    </pc:docChg>
  </pc:docChgLst>
  <pc:docChgLst>
    <pc:chgData name="THALMANN SOLANO LIA FRANCISCA" userId="S::liathalmann@estudiantec.cr::06e64cbb-6bb0-45f9-9dcd-e4c69481767a" providerId="AD" clId="Web-{D286C92A-4411-C5BA-E86F-63B527D29255}"/>
    <pc:docChg chg="modSld modMainMaster">
      <pc:chgData name="THALMANN SOLANO LIA FRANCISCA" userId="S::liathalmann@estudiantec.cr::06e64cbb-6bb0-45f9-9dcd-e4c69481767a" providerId="AD" clId="Web-{D286C92A-4411-C5BA-E86F-63B527D29255}" dt="2023-08-30T20:24:12.747" v="56"/>
      <pc:docMkLst>
        <pc:docMk/>
      </pc:docMkLst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2386195475" sldId="262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2386195475" sldId="262"/>
            <ac:spMk id="3" creationId="{3655215B-BF7D-75F9-14A8-54804DB0328F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1615293830" sldId="263"/>
        </pc:sldMkLst>
        <pc:spChg chg="mod">
          <ac:chgData name="THALMANN SOLANO LIA FRANCISCA" userId="S::liathalmann@estudiantec.cr::06e64cbb-6bb0-45f9-9dcd-e4c69481767a" providerId="AD" clId="Web-{D286C92A-4411-C5BA-E86F-63B527D29255}" dt="2023-08-30T20:22:14.182" v="54" actId="20577"/>
          <ac:spMkLst>
            <pc:docMk/>
            <pc:sldMk cId="1615293830" sldId="263"/>
            <ac:spMk id="3" creationId="{46E0535A-27DA-0345-4BCC-F6B8C488BB9F}"/>
          </ac:spMkLst>
        </pc:spChg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1615293830" sldId="263"/>
            <ac:spMk id="4" creationId="{13E2C9DD-8B91-59F4-4FD9-7C32950C4699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4246225571" sldId="264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4246225571" sldId="264"/>
            <ac:spMk id="3" creationId="{18D91B76-4419-C943-827C-EE0F4CF2FAA0}"/>
          </ac:spMkLst>
        </pc:spChg>
        <pc:spChg chg="mod">
          <ac:chgData name="THALMANN SOLANO LIA FRANCISCA" userId="S::liathalmann@estudiantec.cr::06e64cbb-6bb0-45f9-9dcd-e4c69481767a" providerId="AD" clId="Web-{D286C92A-4411-C5BA-E86F-63B527D29255}" dt="2023-08-30T20:18:26.396" v="51" actId="20577"/>
          <ac:spMkLst>
            <pc:docMk/>
            <pc:sldMk cId="4246225571" sldId="264"/>
            <ac:spMk id="11" creationId="{BDF18FBA-1355-CEFE-4FA1-7F17DA18A226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2085852998" sldId="267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2085852998" sldId="267"/>
            <ac:spMk id="7" creationId="{27558ED6-9A86-E10A-DBB6-7014F60CD601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768894052" sldId="268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768894052" sldId="268"/>
            <ac:spMk id="6" creationId="{847A85EF-31AF-156A-B1B8-FDEFDB9533FC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1921194006" sldId="276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1921194006" sldId="276"/>
            <ac:spMk id="4" creationId="{5DE6189C-9943-5F99-0291-E92971FB7072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620685365" sldId="277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620685365" sldId="277"/>
            <ac:spMk id="17" creationId="{40987B48-88A0-2F45-BAF7-8BD9A5A24A04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3183366195" sldId="278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3183366195" sldId="278"/>
            <ac:spMk id="2" creationId="{25DC9D5A-3E99-15DD-9BB0-A5EF7FAEA275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2981704358" sldId="279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2981704358" sldId="279"/>
            <ac:spMk id="14" creationId="{8509ED1F-42B3-F8C4-4589-63C2699CBFFD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3576198159" sldId="280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3576198159" sldId="280"/>
            <ac:spMk id="2" creationId="{8FF26163-8809-4F7D-06FA-BB37259B5B30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2501777253" sldId="281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2501777253" sldId="281"/>
            <ac:spMk id="3" creationId="{6344140E-8FD5-7569-4C11-E0E47564F867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1355094000" sldId="282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1355094000" sldId="282"/>
            <ac:spMk id="16" creationId="{3D7C429D-968D-DFEE-9730-7E5C6CD2FE7C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3456763935" sldId="283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3456763935" sldId="283"/>
            <ac:spMk id="4" creationId="{76CA7204-1408-6CFC-2DD2-D0BD81CABCCC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06.091" v="55"/>
        <pc:sldMkLst>
          <pc:docMk/>
          <pc:sldMk cId="3063689692" sldId="284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06.091" v="55"/>
          <ac:spMkLst>
            <pc:docMk/>
            <pc:sldMk cId="3063689692" sldId="284"/>
            <ac:spMk id="6" creationId="{049CE5E7-801E-1FE5-267B-F0A18668ADB2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607037798" sldId="285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607037798" sldId="285"/>
            <ac:spMk id="4" creationId="{789FD65A-C26E-B56F-D1B9-BBAADA5076ED}"/>
          </ac:spMkLst>
        </pc:spChg>
      </pc:sldChg>
      <pc:sldChg chg="addSp modSp">
        <pc:chgData name="THALMANN SOLANO LIA FRANCISCA" userId="S::liathalmann@estudiantec.cr::06e64cbb-6bb0-45f9-9dcd-e4c69481767a" providerId="AD" clId="Web-{D286C92A-4411-C5BA-E86F-63B527D29255}" dt="2023-08-30T20:24:12.747" v="56"/>
        <pc:sldMkLst>
          <pc:docMk/>
          <pc:sldMk cId="1454238968" sldId="286"/>
        </pc:sldMkLst>
        <pc:spChg chg="add mod">
          <ac:chgData name="THALMANN SOLANO LIA FRANCISCA" userId="S::liathalmann@estudiantec.cr::06e64cbb-6bb0-45f9-9dcd-e4c69481767a" providerId="AD" clId="Web-{D286C92A-4411-C5BA-E86F-63B527D29255}" dt="2023-08-30T20:24:12.747" v="56"/>
          <ac:spMkLst>
            <pc:docMk/>
            <pc:sldMk cId="1454238968" sldId="286"/>
            <ac:spMk id="3" creationId="{C8E2A79E-5FE8-EE0B-0D58-7EA2AB12084C}"/>
          </ac:spMkLst>
        </pc:spChg>
      </pc:sldChg>
      <pc:sldMasterChg chg="mod modSldLayout">
        <pc:chgData name="THALMANN SOLANO LIA FRANCISCA" userId="S::liathalmann@estudiantec.cr::06e64cbb-6bb0-45f9-9dcd-e4c69481767a" providerId="AD" clId="Web-{D286C92A-4411-C5BA-E86F-63B527D29255}" dt="2023-08-30T20:24:12.747" v="56"/>
        <pc:sldMasterMkLst>
          <pc:docMk/>
          <pc:sldMasterMk cId="3447183587" sldId="2147483660"/>
        </pc:sldMasterMkLst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216253521" sldId="2147483661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492533268" sldId="2147483662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175825455" sldId="2147483663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506223113" sldId="2147483664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1657811344" sldId="2147483665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1112721485" sldId="2147483666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781958781" sldId="2147483667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1576251640" sldId="2147483668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4271859516" sldId="2147483669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1136214242" sldId="2147483670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461772839" sldId="2147483671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399924691" sldId="2147483672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231616489" sldId="2147483673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1772112953" sldId="2147483674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748285103" sldId="2147483675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3317998818" sldId="2147483676"/>
          </pc:sldLayoutMkLst>
        </pc:sldLayoutChg>
        <pc:sldLayoutChg chg="mod">
          <pc:chgData name="THALMANN SOLANO LIA FRANCISCA" userId="S::liathalmann@estudiantec.cr::06e64cbb-6bb0-45f9-9dcd-e4c69481767a" providerId="AD" clId="Web-{D286C92A-4411-C5BA-E86F-63B527D29255}" dt="2023-08-30T20:24:12.747" v="56"/>
          <pc:sldLayoutMkLst>
            <pc:docMk/>
            <pc:sldMasterMk cId="3447183587" sldId="2147483660"/>
            <pc:sldLayoutMk cId="599300855" sldId="2147483677"/>
          </pc:sldLayoutMkLst>
        </pc:sldLayoutChg>
      </pc:sldMasterChg>
    </pc:docChg>
  </pc:docChgLst>
  <pc:docChgLst>
    <pc:chgData name="Utente guest" userId="S::urn:spo:anon#f13147637055e70e7ae9d0d5b2772c554cd7823ba5ce7cadbdb4d305c831fbdd::" providerId="AD" clId="Web-{9A97B062-850B-ACCD-2435-959A117AE35C}"/>
    <pc:docChg chg="addSld delSld modSld">
      <pc:chgData name="Utente guest" userId="S::urn:spo:anon#f13147637055e70e7ae9d0d5b2772c554cd7823ba5ce7cadbdb4d305c831fbdd::" providerId="AD" clId="Web-{9A97B062-850B-ACCD-2435-959A117AE35C}" dt="2023-08-26T21:01:55.143" v="185"/>
      <pc:docMkLst>
        <pc:docMk/>
      </pc:docMkLst>
      <pc:sldChg chg="addSp modSp new mod setBg">
        <pc:chgData name="Utente guest" userId="S::urn:spo:anon#f13147637055e70e7ae9d0d5b2772c554cd7823ba5ce7cadbdb4d305c831fbdd::" providerId="AD" clId="Web-{9A97B062-850B-ACCD-2435-959A117AE35C}" dt="2023-08-26T21:00:58.126" v="158"/>
        <pc:sldMkLst>
          <pc:docMk/>
          <pc:sldMk cId="1968304785" sldId="261"/>
        </pc:sldMkLst>
        <pc:spChg chg="mod">
          <ac:chgData name="Utente guest" userId="S::urn:spo:anon#f13147637055e70e7ae9d0d5b2772c554cd7823ba5ce7cadbdb4d305c831fbdd::" providerId="AD" clId="Web-{9A97B062-850B-ACCD-2435-959A117AE35C}" dt="2023-08-26T21:00:58.126" v="158"/>
          <ac:spMkLst>
            <pc:docMk/>
            <pc:sldMk cId="1968304785" sldId="261"/>
            <ac:spMk id="2" creationId="{94874E5D-B770-A3F1-BC77-481C5AA2E04A}"/>
          </ac:spMkLst>
        </pc:spChg>
        <pc:spChg chg="mod ord">
          <ac:chgData name="Utente guest" userId="S::urn:spo:anon#f13147637055e70e7ae9d0d5b2772c554cd7823ba5ce7cadbdb4d305c831fbdd::" providerId="AD" clId="Web-{9A97B062-850B-ACCD-2435-959A117AE35C}" dt="2023-08-26T21:00:58.126" v="158"/>
          <ac:spMkLst>
            <pc:docMk/>
            <pc:sldMk cId="1968304785" sldId="261"/>
            <ac:spMk id="3" creationId="{4B6F216B-7C53-B5CF-A247-BBFA3D06A55D}"/>
          </ac:spMkLst>
        </pc:spChg>
        <pc:picChg chg="add mod">
          <ac:chgData name="Utente guest" userId="S::urn:spo:anon#f13147637055e70e7ae9d0d5b2772c554cd7823ba5ce7cadbdb4d305c831fbdd::" providerId="AD" clId="Web-{9A97B062-850B-ACCD-2435-959A117AE35C}" dt="2023-08-26T21:00:58.126" v="158"/>
          <ac:picMkLst>
            <pc:docMk/>
            <pc:sldMk cId="1968304785" sldId="261"/>
            <ac:picMk id="4" creationId="{7FBFBC22-7181-262E-062B-F125FA123F98}"/>
          </ac:picMkLst>
        </pc:picChg>
      </pc:sldChg>
      <pc:sldChg chg="addSp delSp modSp new mod setBg addAnim">
        <pc:chgData name="Utente guest" userId="S::urn:spo:anon#f13147637055e70e7ae9d0d5b2772c554cd7823ba5ce7cadbdb4d305c831fbdd::" providerId="AD" clId="Web-{9A97B062-850B-ACCD-2435-959A117AE35C}" dt="2023-08-26T21:01:55.143" v="185"/>
        <pc:sldMkLst>
          <pc:docMk/>
          <pc:sldMk cId="2386195475" sldId="262"/>
        </pc:sldMkLst>
        <pc:spChg chg="mod ord">
          <ac:chgData name="Utente guest" userId="S::urn:spo:anon#f13147637055e70e7ae9d0d5b2772c554cd7823ba5ce7cadbdb4d305c831fbdd::" providerId="AD" clId="Web-{9A97B062-850B-ACCD-2435-959A117AE35C}" dt="2023-08-26T21:01:55.143" v="184"/>
          <ac:spMkLst>
            <pc:docMk/>
            <pc:sldMk cId="2386195475" sldId="262"/>
            <ac:spMk id="2" creationId="{032AE3C9-DAE6-B998-F487-2FB133C9E625}"/>
          </ac:spMkLst>
        </pc:spChg>
        <pc:spChg chg="del">
          <ac:chgData name="Utente guest" userId="S::urn:spo:anon#f13147637055e70e7ae9d0d5b2772c554cd7823ba5ce7cadbdb4d305c831fbdd::" providerId="AD" clId="Web-{9A97B062-850B-ACCD-2435-959A117AE35C}" dt="2023-08-26T21:01:23.986" v="170"/>
          <ac:spMkLst>
            <pc:docMk/>
            <pc:sldMk cId="2386195475" sldId="262"/>
            <ac:spMk id="3" creationId="{D67E173E-8A81-68F3-6DE5-524B32B99715}"/>
          </ac:spMkLst>
        </pc:spChg>
        <pc:spChg chg="add">
          <ac:chgData name="Utente guest" userId="S::urn:spo:anon#f13147637055e70e7ae9d0d5b2772c554cd7823ba5ce7cadbdb4d305c831fbdd::" providerId="AD" clId="Web-{9A97B062-850B-ACCD-2435-959A117AE35C}" dt="2023-08-26T21:01:55.143" v="184"/>
          <ac:spMkLst>
            <pc:docMk/>
            <pc:sldMk cId="2386195475" sldId="262"/>
            <ac:spMk id="9" creationId="{657F69E0-C4B0-4BEC-A689-4F8D877F05D4}"/>
          </ac:spMkLst>
        </pc:spChg>
        <pc:spChg chg="add">
          <ac:chgData name="Utente guest" userId="S::urn:spo:anon#f13147637055e70e7ae9d0d5b2772c554cd7823ba5ce7cadbdb4d305c831fbdd::" providerId="AD" clId="Web-{9A97B062-850B-ACCD-2435-959A117AE35C}" dt="2023-08-26T21:01:55.143" v="184"/>
          <ac:spMkLst>
            <pc:docMk/>
            <pc:sldMk cId="2386195475" sldId="262"/>
            <ac:spMk id="11" creationId="{9F6380B4-6A1C-481E-8408-B4E6C75B9B81}"/>
          </ac:spMkLst>
        </pc:spChg>
        <pc:picChg chg="add mod">
          <ac:chgData name="Utente guest" userId="S::urn:spo:anon#f13147637055e70e7ae9d0d5b2772c554cd7823ba5ce7cadbdb4d305c831fbdd::" providerId="AD" clId="Web-{9A97B062-850B-ACCD-2435-959A117AE35C}" dt="2023-08-26T21:01:55.143" v="184"/>
          <ac:picMkLst>
            <pc:docMk/>
            <pc:sldMk cId="2386195475" sldId="262"/>
            <ac:picMk id="4" creationId="{5D45C62B-D5F5-DA0B-BC0A-2DF8B769D277}"/>
          </ac:picMkLst>
        </pc:picChg>
      </pc:sldChg>
      <pc:sldChg chg="modSp new del">
        <pc:chgData name="Utente guest" userId="S::urn:spo:anon#f13147637055e70e7ae9d0d5b2772c554cd7823ba5ce7cadbdb4d305c831fbdd::" providerId="AD" clId="Web-{9A97B062-850B-ACCD-2435-959A117AE35C}" dt="2023-08-26T21:01:14.220" v="168"/>
        <pc:sldMkLst>
          <pc:docMk/>
          <pc:sldMk cId="3799099261" sldId="262"/>
        </pc:sldMkLst>
        <pc:spChg chg="mod">
          <ac:chgData name="Utente guest" userId="S::urn:spo:anon#f13147637055e70e7ae9d0d5b2772c554cd7823ba5ce7cadbdb4d305c831fbdd::" providerId="AD" clId="Web-{9A97B062-850B-ACCD-2435-959A117AE35C}" dt="2023-08-26T21:01:13.720" v="167" actId="20577"/>
          <ac:spMkLst>
            <pc:docMk/>
            <pc:sldMk cId="3799099261" sldId="262"/>
            <ac:spMk id="2" creationId="{96CA0CBA-2333-9B72-D623-FDA4D1CC13EB}"/>
          </ac:spMkLst>
        </pc:spChg>
      </pc:sldChg>
    </pc:docChg>
  </pc:docChgLst>
  <pc:docChgLst>
    <pc:chgData name="THALMANN SOLANO LIA FRANCISCA" userId="S::liathalmann@estudiantec.cr::06e64cbb-6bb0-45f9-9dcd-e4c69481767a" providerId="AD" clId="Web-{ABB823F7-6DC8-DF50-519E-38E1935EE148}"/>
    <pc:docChg chg="modSld">
      <pc:chgData name="THALMANN SOLANO LIA FRANCISCA" userId="S::liathalmann@estudiantec.cr::06e64cbb-6bb0-45f9-9dcd-e4c69481767a" providerId="AD" clId="Web-{ABB823F7-6DC8-DF50-519E-38E1935EE148}" dt="2023-08-30T21:10:26.297" v="15" actId="20577"/>
      <pc:docMkLst>
        <pc:docMk/>
      </pc:docMkLst>
      <pc:sldChg chg="modSp">
        <pc:chgData name="THALMANN SOLANO LIA FRANCISCA" userId="S::liathalmann@estudiantec.cr::06e64cbb-6bb0-45f9-9dcd-e4c69481767a" providerId="AD" clId="Web-{ABB823F7-6DC8-DF50-519E-38E1935EE148}" dt="2023-08-30T21:03:14.846" v="8" actId="20577"/>
        <pc:sldMkLst>
          <pc:docMk/>
          <pc:sldMk cId="4246225571" sldId="264"/>
        </pc:sldMkLst>
        <pc:spChg chg="mod">
          <ac:chgData name="THALMANN SOLANO LIA FRANCISCA" userId="S::liathalmann@estudiantec.cr::06e64cbb-6bb0-45f9-9dcd-e4c69481767a" providerId="AD" clId="Web-{ABB823F7-6DC8-DF50-519E-38E1935EE148}" dt="2023-08-30T21:03:14.846" v="8" actId="20577"/>
          <ac:spMkLst>
            <pc:docMk/>
            <pc:sldMk cId="4246225571" sldId="264"/>
            <ac:spMk id="11" creationId="{BDF18FBA-1355-CEFE-4FA1-7F17DA18A226}"/>
          </ac:spMkLst>
        </pc:spChg>
      </pc:sldChg>
      <pc:sldChg chg="modSp">
        <pc:chgData name="THALMANN SOLANO LIA FRANCISCA" userId="S::liathalmann@estudiantec.cr::06e64cbb-6bb0-45f9-9dcd-e4c69481767a" providerId="AD" clId="Web-{ABB823F7-6DC8-DF50-519E-38E1935EE148}" dt="2023-08-30T21:10:26.297" v="15" actId="20577"/>
        <pc:sldMkLst>
          <pc:docMk/>
          <pc:sldMk cId="768894052" sldId="268"/>
        </pc:sldMkLst>
        <pc:spChg chg="mod">
          <ac:chgData name="THALMANN SOLANO LIA FRANCISCA" userId="S::liathalmann@estudiantec.cr::06e64cbb-6bb0-45f9-9dcd-e4c69481767a" providerId="AD" clId="Web-{ABB823F7-6DC8-DF50-519E-38E1935EE148}" dt="2023-08-30T21:10:26.297" v="15" actId="20577"/>
          <ac:spMkLst>
            <pc:docMk/>
            <pc:sldMk cId="768894052" sldId="268"/>
            <ac:spMk id="4" creationId="{41FD1BE1-A514-5ECC-F012-63F3361BD87D}"/>
          </ac:spMkLst>
        </pc:spChg>
      </pc:sldChg>
      <pc:sldChg chg="modSp">
        <pc:chgData name="THALMANN SOLANO LIA FRANCISCA" userId="S::liathalmann@estudiantec.cr::06e64cbb-6bb0-45f9-9dcd-e4c69481767a" providerId="AD" clId="Web-{ABB823F7-6DC8-DF50-519E-38E1935EE148}" dt="2023-08-30T21:02:45.392" v="0" actId="20577"/>
        <pc:sldMkLst>
          <pc:docMk/>
          <pc:sldMk cId="3063689692" sldId="284"/>
        </pc:sldMkLst>
        <pc:spChg chg="mod">
          <ac:chgData name="THALMANN SOLANO LIA FRANCISCA" userId="S::liathalmann@estudiantec.cr::06e64cbb-6bb0-45f9-9dcd-e4c69481767a" providerId="AD" clId="Web-{ABB823F7-6DC8-DF50-519E-38E1935EE148}" dt="2023-08-30T21:02:45.392" v="0" actId="20577"/>
          <ac:spMkLst>
            <pc:docMk/>
            <pc:sldMk cId="3063689692" sldId="284"/>
            <ac:spMk id="2" creationId="{1120DA29-DED9-3F3B-24C5-A2F5ED00BB1C}"/>
          </ac:spMkLst>
        </pc:spChg>
      </pc:sldChg>
    </pc:docChg>
  </pc:docChgLst>
  <pc:docChgLst>
    <pc:chgData name="ZAMORA ROJAS TATIANA" userId="aad97709-17f2-4175-8493-25ab68030e03" providerId="ADAL" clId="{E8CF4095-D741-4F0A-BC3E-A64EDC74E541}"/>
    <pc:docChg chg="undo redo custSel addSld delSld modSld sldOrd">
      <pc:chgData name="ZAMORA ROJAS TATIANA" userId="aad97709-17f2-4175-8493-25ab68030e03" providerId="ADAL" clId="{E8CF4095-D741-4F0A-BC3E-A64EDC74E541}" dt="2023-08-30T02:57:23.919" v="715" actId="1076"/>
      <pc:docMkLst>
        <pc:docMk/>
      </pc:docMkLst>
      <pc:sldChg chg="modSp mod ord">
        <pc:chgData name="ZAMORA ROJAS TATIANA" userId="aad97709-17f2-4175-8493-25ab68030e03" providerId="ADAL" clId="{E8CF4095-D741-4F0A-BC3E-A64EDC74E541}" dt="2023-08-28T20:45:22.388" v="95" actId="20577"/>
        <pc:sldMkLst>
          <pc:docMk/>
          <pc:sldMk cId="1615293830" sldId="263"/>
        </pc:sldMkLst>
        <pc:spChg chg="mod">
          <ac:chgData name="ZAMORA ROJAS TATIANA" userId="aad97709-17f2-4175-8493-25ab68030e03" providerId="ADAL" clId="{E8CF4095-D741-4F0A-BC3E-A64EDC74E541}" dt="2023-08-28T20:45:22.388" v="95" actId="20577"/>
          <ac:spMkLst>
            <pc:docMk/>
            <pc:sldMk cId="1615293830" sldId="263"/>
            <ac:spMk id="3" creationId="{46E0535A-27DA-0345-4BCC-F6B8C488BB9F}"/>
          </ac:spMkLst>
        </pc:spChg>
      </pc:sldChg>
      <pc:sldChg chg="modSp mod">
        <pc:chgData name="ZAMORA ROJAS TATIANA" userId="aad97709-17f2-4175-8493-25ab68030e03" providerId="ADAL" clId="{E8CF4095-D741-4F0A-BC3E-A64EDC74E541}" dt="2023-08-28T20:44:40.977" v="57" actId="20577"/>
        <pc:sldMkLst>
          <pc:docMk/>
          <pc:sldMk cId="4246225571" sldId="264"/>
        </pc:sldMkLst>
        <pc:spChg chg="mod">
          <ac:chgData name="ZAMORA ROJAS TATIANA" userId="aad97709-17f2-4175-8493-25ab68030e03" providerId="ADAL" clId="{E8CF4095-D741-4F0A-BC3E-A64EDC74E541}" dt="2023-08-28T20:44:40.977" v="57" actId="20577"/>
          <ac:spMkLst>
            <pc:docMk/>
            <pc:sldMk cId="4246225571" sldId="264"/>
            <ac:spMk id="11" creationId="{BDF18FBA-1355-CEFE-4FA1-7F17DA18A226}"/>
          </ac:spMkLst>
        </pc:spChg>
      </pc:sldChg>
      <pc:sldChg chg="ord">
        <pc:chgData name="ZAMORA ROJAS TATIANA" userId="aad97709-17f2-4175-8493-25ab68030e03" providerId="ADAL" clId="{E8CF4095-D741-4F0A-BC3E-A64EDC74E541}" dt="2023-08-28T22:08:54.205" v="697"/>
        <pc:sldMkLst>
          <pc:docMk/>
          <pc:sldMk cId="3267173543" sldId="265"/>
        </pc:sldMkLst>
      </pc:sldChg>
      <pc:sldChg chg="modSp new del mod modNotesTx">
        <pc:chgData name="ZAMORA ROJAS TATIANA" userId="aad97709-17f2-4175-8493-25ab68030e03" providerId="ADAL" clId="{E8CF4095-D741-4F0A-BC3E-A64EDC74E541}" dt="2023-08-28T21:56:19.689" v="617" actId="2696"/>
        <pc:sldMkLst>
          <pc:docMk/>
          <pc:sldMk cId="3329922230" sldId="266"/>
        </pc:sldMkLst>
        <pc:spChg chg="mod">
          <ac:chgData name="ZAMORA ROJAS TATIANA" userId="aad97709-17f2-4175-8493-25ab68030e03" providerId="ADAL" clId="{E8CF4095-D741-4F0A-BC3E-A64EDC74E541}" dt="2023-08-28T20:43:07.354" v="40" actId="20577"/>
          <ac:spMkLst>
            <pc:docMk/>
            <pc:sldMk cId="3329922230" sldId="266"/>
            <ac:spMk id="2" creationId="{92ADBB73-F2A0-011F-B255-4A0DB3BB6972}"/>
          </ac:spMkLst>
        </pc:spChg>
      </pc:sldChg>
      <pc:sldChg chg="modSp new mod modNotesTx">
        <pc:chgData name="ZAMORA ROJAS TATIANA" userId="aad97709-17f2-4175-8493-25ab68030e03" providerId="ADAL" clId="{E8CF4095-D741-4F0A-BC3E-A64EDC74E541}" dt="2023-08-28T22:05:56.745" v="692" actId="20577"/>
        <pc:sldMkLst>
          <pc:docMk/>
          <pc:sldMk cId="2085852998" sldId="267"/>
        </pc:sldMkLst>
        <pc:spChg chg="mod">
          <ac:chgData name="ZAMORA ROJAS TATIANA" userId="aad97709-17f2-4175-8493-25ab68030e03" providerId="ADAL" clId="{E8CF4095-D741-4F0A-BC3E-A64EDC74E541}" dt="2023-08-28T20:44:56.596" v="67" actId="20577"/>
          <ac:spMkLst>
            <pc:docMk/>
            <pc:sldMk cId="2085852998" sldId="267"/>
            <ac:spMk id="2" creationId="{3CADEA63-9E82-3344-77F7-8CCD123D6D10}"/>
          </ac:spMkLst>
        </pc:spChg>
        <pc:spChg chg="mod">
          <ac:chgData name="ZAMORA ROJAS TATIANA" userId="aad97709-17f2-4175-8493-25ab68030e03" providerId="ADAL" clId="{E8CF4095-D741-4F0A-BC3E-A64EDC74E541}" dt="2023-08-28T20:45:32.974" v="97" actId="20577"/>
          <ac:spMkLst>
            <pc:docMk/>
            <pc:sldMk cId="2085852998" sldId="267"/>
            <ac:spMk id="3" creationId="{17F41CDA-06A0-99A7-A916-A5F5E007CE95}"/>
          </ac:spMkLst>
        </pc:spChg>
        <pc:spChg chg="mod">
          <ac:chgData name="ZAMORA ROJAS TATIANA" userId="aad97709-17f2-4175-8493-25ab68030e03" providerId="ADAL" clId="{E8CF4095-D741-4F0A-BC3E-A64EDC74E541}" dt="2023-08-28T22:05:23.493" v="683" actId="27636"/>
          <ac:spMkLst>
            <pc:docMk/>
            <pc:sldMk cId="2085852998" sldId="267"/>
            <ac:spMk id="4" creationId="{3AB3C559-398B-CC87-115C-AFEEAC5A2955}"/>
          </ac:spMkLst>
        </pc:spChg>
        <pc:spChg chg="mod">
          <ac:chgData name="ZAMORA ROJAS TATIANA" userId="aad97709-17f2-4175-8493-25ab68030e03" providerId="ADAL" clId="{E8CF4095-D741-4F0A-BC3E-A64EDC74E541}" dt="2023-08-28T20:45:35.485" v="98" actId="20577"/>
          <ac:spMkLst>
            <pc:docMk/>
            <pc:sldMk cId="2085852998" sldId="267"/>
            <ac:spMk id="5" creationId="{35E7F76F-AB56-4FF3-B4C3-2C851E370A96}"/>
          </ac:spMkLst>
        </pc:spChg>
        <pc:spChg chg="mod">
          <ac:chgData name="ZAMORA ROJAS TATIANA" userId="aad97709-17f2-4175-8493-25ab68030e03" providerId="ADAL" clId="{E8CF4095-D741-4F0A-BC3E-A64EDC74E541}" dt="2023-08-28T22:05:56.745" v="692" actId="20577"/>
          <ac:spMkLst>
            <pc:docMk/>
            <pc:sldMk cId="2085852998" sldId="267"/>
            <ac:spMk id="6" creationId="{2005E2F8-6F5D-4956-9310-439848EC3FDA}"/>
          </ac:spMkLst>
        </pc:spChg>
      </pc:sldChg>
      <pc:sldChg chg="addSp delSp modSp add mod setBg modNotesTx">
        <pc:chgData name="ZAMORA ROJAS TATIANA" userId="aad97709-17f2-4175-8493-25ab68030e03" providerId="ADAL" clId="{E8CF4095-D741-4F0A-BC3E-A64EDC74E541}" dt="2023-08-28T22:08:13.414" v="693" actId="20577"/>
        <pc:sldMkLst>
          <pc:docMk/>
          <pc:sldMk cId="0" sldId="275"/>
        </pc:sldMkLst>
        <pc:spChg chg="add del mod">
          <ac:chgData name="ZAMORA ROJAS TATIANA" userId="aad97709-17f2-4175-8493-25ab68030e03" providerId="ADAL" clId="{E8CF4095-D741-4F0A-BC3E-A64EDC74E541}" dt="2023-08-28T21:43:01.065" v="440" actId="21"/>
          <ac:spMkLst>
            <pc:docMk/>
            <pc:sldMk cId="0" sldId="275"/>
            <ac:spMk id="2" creationId="{32DF4B54-F06A-7642-9E1D-FFBBE950BFA1}"/>
          </ac:spMkLst>
        </pc:spChg>
        <pc:spChg chg="add mod">
          <ac:chgData name="ZAMORA ROJAS TATIANA" userId="aad97709-17f2-4175-8493-25ab68030e03" providerId="ADAL" clId="{E8CF4095-D741-4F0A-BC3E-A64EDC74E541}" dt="2023-08-28T21:43:06.810" v="442" actId="571"/>
          <ac:spMkLst>
            <pc:docMk/>
            <pc:sldMk cId="0" sldId="275"/>
            <ac:spMk id="3" creationId="{2D3AE606-9A0F-F60A-E591-245CD48E8CBD}"/>
          </ac:spMkLst>
        </pc:spChg>
        <pc:spChg chg="add mod">
          <ac:chgData name="ZAMORA ROJAS TATIANA" userId="aad97709-17f2-4175-8493-25ab68030e03" providerId="ADAL" clId="{E8CF4095-D741-4F0A-BC3E-A64EDC74E541}" dt="2023-08-28T21:43:06.810" v="442" actId="571"/>
          <ac:spMkLst>
            <pc:docMk/>
            <pc:sldMk cId="0" sldId="275"/>
            <ac:spMk id="4" creationId="{1D8CED05-6BD5-EFAB-5225-05CA54D85EF6}"/>
          </ac:spMkLst>
        </pc:spChg>
        <pc:spChg chg="add mod">
          <ac:chgData name="ZAMORA ROJAS TATIANA" userId="aad97709-17f2-4175-8493-25ab68030e03" providerId="ADAL" clId="{E8CF4095-D741-4F0A-BC3E-A64EDC74E541}" dt="2023-08-28T21:43:06.810" v="442" actId="571"/>
          <ac:spMkLst>
            <pc:docMk/>
            <pc:sldMk cId="0" sldId="275"/>
            <ac:spMk id="5" creationId="{EC71287C-1724-40B2-D6F4-8A1AC5BB1F0F}"/>
          </ac:spMkLst>
        </pc:spChg>
        <pc:spChg chg="add mod">
          <ac:chgData name="ZAMORA ROJAS TATIANA" userId="aad97709-17f2-4175-8493-25ab68030e03" providerId="ADAL" clId="{E8CF4095-D741-4F0A-BC3E-A64EDC74E541}" dt="2023-08-28T21:43:06.810" v="442" actId="571"/>
          <ac:spMkLst>
            <pc:docMk/>
            <pc:sldMk cId="0" sldId="275"/>
            <ac:spMk id="6" creationId="{0610EB90-3293-DAE6-6716-CA6E06E82A12}"/>
          </ac:spMkLst>
        </pc:spChg>
        <pc:spChg chg="add mod">
          <ac:chgData name="ZAMORA ROJAS TATIANA" userId="aad97709-17f2-4175-8493-25ab68030e03" providerId="ADAL" clId="{E8CF4095-D741-4F0A-BC3E-A64EDC74E541}" dt="2023-08-28T21:43:06.810" v="442" actId="571"/>
          <ac:spMkLst>
            <pc:docMk/>
            <pc:sldMk cId="0" sldId="275"/>
            <ac:spMk id="7" creationId="{BEEE7821-C02C-2BA3-6EA5-AB7605608A29}"/>
          </ac:spMkLst>
        </pc:spChg>
        <pc:spChg chg="add mod">
          <ac:chgData name="ZAMORA ROJAS TATIANA" userId="aad97709-17f2-4175-8493-25ab68030e03" providerId="ADAL" clId="{E8CF4095-D741-4F0A-BC3E-A64EDC74E541}" dt="2023-08-28T21:52:32.574" v="526" actId="207"/>
          <ac:spMkLst>
            <pc:docMk/>
            <pc:sldMk cId="0" sldId="275"/>
            <ac:spMk id="8" creationId="{F18F0F97-8F78-A7E9-BFC7-1B0422606761}"/>
          </ac:spMkLst>
        </pc:spChg>
        <pc:spChg chg="add mod">
          <ac:chgData name="ZAMORA ROJAS TATIANA" userId="aad97709-17f2-4175-8493-25ab68030e03" providerId="ADAL" clId="{E8CF4095-D741-4F0A-BC3E-A64EDC74E541}" dt="2023-08-28T21:52:32.574" v="526" actId="207"/>
          <ac:spMkLst>
            <pc:docMk/>
            <pc:sldMk cId="0" sldId="275"/>
            <ac:spMk id="9" creationId="{B77446FC-6ED2-28DD-6790-F7B2F46AFE12}"/>
          </ac:spMkLst>
        </pc:spChg>
        <pc:spChg chg="add mod">
          <ac:chgData name="ZAMORA ROJAS TATIANA" userId="aad97709-17f2-4175-8493-25ab68030e03" providerId="ADAL" clId="{E8CF4095-D741-4F0A-BC3E-A64EDC74E541}" dt="2023-08-28T21:52:32.574" v="526" actId="207"/>
          <ac:spMkLst>
            <pc:docMk/>
            <pc:sldMk cId="0" sldId="275"/>
            <ac:spMk id="10" creationId="{8AC5E386-95BE-1704-29D6-9ACAD79B1734}"/>
          </ac:spMkLst>
        </pc:spChg>
        <pc:spChg chg="add mod">
          <ac:chgData name="ZAMORA ROJAS TATIANA" userId="aad97709-17f2-4175-8493-25ab68030e03" providerId="ADAL" clId="{E8CF4095-D741-4F0A-BC3E-A64EDC74E541}" dt="2023-08-28T21:52:32.574" v="526" actId="207"/>
          <ac:spMkLst>
            <pc:docMk/>
            <pc:sldMk cId="0" sldId="275"/>
            <ac:spMk id="11" creationId="{1821CBBA-D490-C747-68F7-3E0022A8C2B2}"/>
          </ac:spMkLst>
        </pc:spChg>
        <pc:spChg chg="mod">
          <ac:chgData name="ZAMORA ROJAS TATIANA" userId="aad97709-17f2-4175-8493-25ab68030e03" providerId="ADAL" clId="{E8CF4095-D741-4F0A-BC3E-A64EDC74E541}" dt="2023-08-28T21:49:18.984" v="506" actId="1076"/>
          <ac:spMkLst>
            <pc:docMk/>
            <pc:sldMk cId="0" sldId="275"/>
            <ac:spMk id="1188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50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51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52" creationId="{00000000-0000-0000-0000-000000000000}"/>
          </ac:spMkLst>
        </pc:spChg>
        <pc:spChg chg="del">
          <ac:chgData name="ZAMORA ROJAS TATIANA" userId="aad97709-17f2-4175-8493-25ab68030e03" providerId="ADAL" clId="{E8CF4095-D741-4F0A-BC3E-A64EDC74E541}" dt="2023-08-28T21:38:34.821" v="383" actId="478"/>
          <ac:spMkLst>
            <pc:docMk/>
            <pc:sldMk cId="0" sldId="275"/>
            <ac:spMk id="1276" creationId="{00000000-0000-0000-0000-000000000000}"/>
          </ac:spMkLst>
        </pc:spChg>
        <pc:spChg chg="del mod">
          <ac:chgData name="ZAMORA ROJAS TATIANA" userId="aad97709-17f2-4175-8493-25ab68030e03" providerId="ADAL" clId="{E8CF4095-D741-4F0A-BC3E-A64EDC74E541}" dt="2023-08-28T21:38:36.066" v="384" actId="478"/>
          <ac:spMkLst>
            <pc:docMk/>
            <pc:sldMk cId="0" sldId="275"/>
            <ac:spMk id="1277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78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7:55.763" v="623" actId="113"/>
          <ac:spMkLst>
            <pc:docMk/>
            <pc:sldMk cId="0" sldId="275"/>
            <ac:spMk id="1279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80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7:35.566" v="621" actId="20577"/>
          <ac:spMkLst>
            <pc:docMk/>
            <pc:sldMk cId="0" sldId="275"/>
            <ac:spMk id="1281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82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7:28.408" v="620" actId="113"/>
          <ac:spMkLst>
            <pc:docMk/>
            <pc:sldMk cId="0" sldId="275"/>
            <ac:spMk id="1283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84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8:26.188" v="626" actId="113"/>
          <ac:spMkLst>
            <pc:docMk/>
            <pc:sldMk cId="0" sldId="275"/>
            <ac:spMk id="1285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286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2:08:13.414" v="693" actId="20577"/>
          <ac:spMkLst>
            <pc:docMk/>
            <pc:sldMk cId="0" sldId="275"/>
            <ac:spMk id="1287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289" creationId="{00000000-0000-0000-0000-000000000000}"/>
          </ac:spMkLst>
        </pc:spChg>
        <pc:spChg chg="del">
          <ac:chgData name="ZAMORA ROJAS TATIANA" userId="aad97709-17f2-4175-8493-25ab68030e03" providerId="ADAL" clId="{E8CF4095-D741-4F0A-BC3E-A64EDC74E541}" dt="2023-08-28T21:29:53.787" v="289" actId="478"/>
          <ac:spMkLst>
            <pc:docMk/>
            <pc:sldMk cId="0" sldId="275"/>
            <ac:spMk id="1292" creationId="{00000000-0000-0000-0000-000000000000}"/>
          </ac:spMkLst>
        </pc:spChg>
        <pc:spChg chg="del mod">
          <ac:chgData name="ZAMORA ROJAS TATIANA" userId="aad97709-17f2-4175-8493-25ab68030e03" providerId="ADAL" clId="{E8CF4095-D741-4F0A-BC3E-A64EDC74E541}" dt="2023-08-28T21:28:44.380" v="273" actId="478"/>
          <ac:spMkLst>
            <pc:docMk/>
            <pc:sldMk cId="0" sldId="275"/>
            <ac:spMk id="1293" creationId="{00000000-0000-0000-0000-000000000000}"/>
          </ac:spMkLst>
        </pc:spChg>
        <pc:spChg chg="del mod">
          <ac:chgData name="ZAMORA ROJAS TATIANA" userId="aad97709-17f2-4175-8493-25ab68030e03" providerId="ADAL" clId="{E8CF4095-D741-4F0A-BC3E-A64EDC74E541}" dt="2023-08-28T21:28:50.912" v="275" actId="21"/>
          <ac:spMkLst>
            <pc:docMk/>
            <pc:sldMk cId="0" sldId="275"/>
            <ac:spMk id="1295" creationId="{00000000-0000-0000-0000-000000000000}"/>
          </ac:spMkLst>
        </pc:spChg>
        <pc:spChg chg="del">
          <ac:chgData name="ZAMORA ROJAS TATIANA" userId="aad97709-17f2-4175-8493-25ab68030e03" providerId="ADAL" clId="{E8CF4095-D741-4F0A-BC3E-A64EDC74E541}" dt="2023-08-28T21:28:39.400" v="271" actId="478"/>
          <ac:spMkLst>
            <pc:docMk/>
            <pc:sldMk cId="0" sldId="275"/>
            <ac:spMk id="1296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22.147" v="548" actId="207"/>
          <ac:spMkLst>
            <pc:docMk/>
            <pc:sldMk cId="0" sldId="275"/>
            <ac:spMk id="1299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22.147" v="548" actId="207"/>
          <ac:spMkLst>
            <pc:docMk/>
            <pc:sldMk cId="0" sldId="275"/>
            <ac:spMk id="1300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22.147" v="548" actId="207"/>
          <ac:spMkLst>
            <pc:docMk/>
            <pc:sldMk cId="0" sldId="275"/>
            <ac:spMk id="1302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22.147" v="548" actId="207"/>
          <ac:spMkLst>
            <pc:docMk/>
            <pc:sldMk cId="0" sldId="275"/>
            <ac:spMk id="1303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06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07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09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10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13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14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16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17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20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21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23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24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27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28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30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31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34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35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37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1:36.672" v="520" actId="571"/>
          <ac:spMkLst>
            <pc:docMk/>
            <pc:sldMk cId="0" sldId="275"/>
            <ac:spMk id="1338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4:51.136" v="550" actId="1076"/>
          <ac:spMkLst>
            <pc:docMk/>
            <pc:sldMk cId="0" sldId="275"/>
            <ac:spMk id="1339" creationId="{00000000-0000-0000-0000-000000000000}"/>
          </ac:spMkLst>
        </pc:spChg>
        <pc:spChg chg="mod">
          <ac:chgData name="ZAMORA ROJAS TATIANA" userId="aad97709-17f2-4175-8493-25ab68030e03" providerId="ADAL" clId="{E8CF4095-D741-4F0A-BC3E-A64EDC74E541}" dt="2023-08-28T21:59:33.055" v="641" actId="113"/>
          <ac:spMkLst>
            <pc:docMk/>
            <pc:sldMk cId="0" sldId="275"/>
            <ac:spMk id="1340" creationId="{00000000-0000-0000-0000-000000000000}"/>
          </ac:spMkLst>
        </pc:s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189" creationId="{00000000-0000-0000-0000-000000000000}"/>
          </ac:grpSpMkLst>
        </pc:gr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199" creationId="{00000000-0000-0000-0000-000000000000}"/>
          </ac:grpSpMkLst>
        </pc:gr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211" creationId="{00000000-0000-0000-0000-000000000000}"/>
          </ac:grpSpMkLst>
        </pc:gr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222" creationId="{00000000-0000-0000-0000-000000000000}"/>
          </ac:grpSpMkLst>
        </pc:gr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233" creationId="{00000000-0000-0000-0000-000000000000}"/>
          </ac:grpSpMkLst>
        </pc:gr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253" creationId="{00000000-0000-0000-0000-000000000000}"/>
          </ac:grpSpMkLst>
        </pc:grpChg>
        <pc:grpChg chg="del mod">
          <ac:chgData name="ZAMORA ROJAS TATIANA" userId="aad97709-17f2-4175-8493-25ab68030e03" providerId="ADAL" clId="{E8CF4095-D741-4F0A-BC3E-A64EDC74E541}" dt="2023-08-28T21:54:56.092" v="551" actId="21"/>
          <ac:grpSpMkLst>
            <pc:docMk/>
            <pc:sldMk cId="0" sldId="275"/>
            <ac:grpSpMk id="1261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4:51.136" v="550" actId="1076"/>
          <ac:grpSpMkLst>
            <pc:docMk/>
            <pc:sldMk cId="0" sldId="275"/>
            <ac:grpSpMk id="1288" creationId="{00000000-0000-0000-0000-000000000000}"/>
          </ac:grpSpMkLst>
        </pc:grpChg>
        <pc:grpChg chg="del">
          <ac:chgData name="ZAMORA ROJAS TATIANA" userId="aad97709-17f2-4175-8493-25ab68030e03" providerId="ADAL" clId="{E8CF4095-D741-4F0A-BC3E-A64EDC74E541}" dt="2023-08-28T21:28:50.912" v="275" actId="21"/>
          <ac:grpSpMkLst>
            <pc:docMk/>
            <pc:sldMk cId="0" sldId="275"/>
            <ac:grpSpMk id="1290" creationId="{00000000-0000-0000-0000-000000000000}"/>
          </ac:grpSpMkLst>
        </pc:grpChg>
        <pc:grpChg chg="del">
          <ac:chgData name="ZAMORA ROJAS TATIANA" userId="aad97709-17f2-4175-8493-25ab68030e03" providerId="ADAL" clId="{E8CF4095-D741-4F0A-BC3E-A64EDC74E541}" dt="2023-08-28T21:28:44.380" v="273" actId="478"/>
          <ac:grpSpMkLst>
            <pc:docMk/>
            <pc:sldMk cId="0" sldId="275"/>
            <ac:grpSpMk id="1291" creationId="{00000000-0000-0000-0000-000000000000}"/>
          </ac:grpSpMkLst>
        </pc:grpChg>
        <pc:grpChg chg="del">
          <ac:chgData name="ZAMORA ROJAS TATIANA" userId="aad97709-17f2-4175-8493-25ab68030e03" providerId="ADAL" clId="{E8CF4095-D741-4F0A-BC3E-A64EDC74E541}" dt="2023-08-28T21:28:39.400" v="271" actId="478"/>
          <ac:grpSpMkLst>
            <pc:docMk/>
            <pc:sldMk cId="0" sldId="275"/>
            <ac:grpSpMk id="1294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297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298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01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04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05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08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11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12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15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18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19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22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25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26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29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32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33" creationId="{00000000-0000-0000-0000-000000000000}"/>
          </ac:grpSpMkLst>
        </pc:grpChg>
        <pc:grpChg chg="mod">
          <ac:chgData name="ZAMORA ROJAS TATIANA" userId="aad97709-17f2-4175-8493-25ab68030e03" providerId="ADAL" clId="{E8CF4095-D741-4F0A-BC3E-A64EDC74E541}" dt="2023-08-28T21:51:36.672" v="520" actId="571"/>
          <ac:grpSpMkLst>
            <pc:docMk/>
            <pc:sldMk cId="0" sldId="275"/>
            <ac:grpSpMk id="1336" creationId="{00000000-0000-0000-0000-000000000000}"/>
          </ac:grpSpMkLst>
        </pc:grpChg>
      </pc:sldChg>
      <pc:sldChg chg="addSp delSp modSp mod">
        <pc:chgData name="ZAMORA ROJAS TATIANA" userId="aad97709-17f2-4175-8493-25ab68030e03" providerId="ADAL" clId="{E8CF4095-D741-4F0A-BC3E-A64EDC74E541}" dt="2023-08-30T02:57:23.919" v="715" actId="1076"/>
        <pc:sldMkLst>
          <pc:docMk/>
          <pc:sldMk cId="3456763935" sldId="283"/>
        </pc:sldMkLst>
        <pc:spChg chg="add mod">
          <ac:chgData name="ZAMORA ROJAS TATIANA" userId="aad97709-17f2-4175-8493-25ab68030e03" providerId="ADAL" clId="{E8CF4095-D741-4F0A-BC3E-A64EDC74E541}" dt="2023-08-30T02:53:06.422" v="708" actId="1582"/>
          <ac:spMkLst>
            <pc:docMk/>
            <pc:sldMk cId="3456763935" sldId="283"/>
            <ac:spMk id="2" creationId="{58BEC567-D294-1B1E-F537-864F8699C0EA}"/>
          </ac:spMkLst>
        </pc:spChg>
        <pc:spChg chg="del">
          <ac:chgData name="ZAMORA ROJAS TATIANA" userId="aad97709-17f2-4175-8493-25ab68030e03" providerId="ADAL" clId="{E8CF4095-D741-4F0A-BC3E-A64EDC74E541}" dt="2023-08-30T02:57:06.018" v="710" actId="478"/>
          <ac:spMkLst>
            <pc:docMk/>
            <pc:sldMk cId="3456763935" sldId="283"/>
            <ac:spMk id="4" creationId="{4CADAB54-462D-7B99-F6A8-7E95B2E57E77}"/>
          </ac:spMkLst>
        </pc:spChg>
        <pc:spChg chg="del">
          <ac:chgData name="ZAMORA ROJAS TATIANA" userId="aad97709-17f2-4175-8493-25ab68030e03" providerId="ADAL" clId="{E8CF4095-D741-4F0A-BC3E-A64EDC74E541}" dt="2023-08-30T02:57:06.826" v="711" actId="478"/>
          <ac:spMkLst>
            <pc:docMk/>
            <pc:sldMk cId="3456763935" sldId="283"/>
            <ac:spMk id="5" creationId="{DF984EBB-1CA4-5414-C9A8-DBBB7CE54ED9}"/>
          </ac:spMkLst>
        </pc:spChg>
        <pc:spChg chg="del">
          <ac:chgData name="ZAMORA ROJAS TATIANA" userId="aad97709-17f2-4175-8493-25ab68030e03" providerId="ADAL" clId="{E8CF4095-D741-4F0A-BC3E-A64EDC74E541}" dt="2023-08-30T02:57:14.599" v="713" actId="478"/>
          <ac:spMkLst>
            <pc:docMk/>
            <pc:sldMk cId="3456763935" sldId="283"/>
            <ac:spMk id="6" creationId="{2E24BBD2-7024-4FCD-6D2B-ADE29173A54D}"/>
          </ac:spMkLst>
        </pc:spChg>
        <pc:spChg chg="mod">
          <ac:chgData name="ZAMORA ROJAS TATIANA" userId="aad97709-17f2-4175-8493-25ab68030e03" providerId="ADAL" clId="{E8CF4095-D741-4F0A-BC3E-A64EDC74E541}" dt="2023-08-30T02:57:23.919" v="715" actId="1076"/>
          <ac:spMkLst>
            <pc:docMk/>
            <pc:sldMk cId="3456763935" sldId="283"/>
            <ac:spMk id="8" creationId="{72420283-84C3-53FB-393B-EA1651AF7A90}"/>
          </ac:spMkLst>
        </pc:spChg>
        <pc:grpChg chg="mod">
          <ac:chgData name="ZAMORA ROJAS TATIANA" userId="aad97709-17f2-4175-8493-25ab68030e03" providerId="ADAL" clId="{E8CF4095-D741-4F0A-BC3E-A64EDC74E541}" dt="2023-08-30T02:52:55.133" v="707" actId="1076"/>
          <ac:grpSpMkLst>
            <pc:docMk/>
            <pc:sldMk cId="3456763935" sldId="283"/>
            <ac:grpSpMk id="17" creationId="{14B44F36-8748-0594-990B-E222E99B5372}"/>
          </ac:grpSpMkLst>
        </pc:grpChg>
      </pc:sldChg>
    </pc:docChg>
  </pc:docChgLst>
  <pc:docChgLst>
    <pc:chgData name="Usuario invitado" userId="S::urn:spo:anon#f13147637055e70e7ae9d0d5b2772c554cd7823ba5ce7cadbdb4d305c831fbdd::" providerId="AD" clId="Web-{0E5F3D05-BCD4-866C-D26B-42E18020A353}"/>
    <pc:docChg chg="addSld modSld">
      <pc:chgData name="Usuario invitado" userId="S::urn:spo:anon#f13147637055e70e7ae9d0d5b2772c554cd7823ba5ce7cadbdb4d305c831fbdd::" providerId="AD" clId="Web-{0E5F3D05-BCD4-866C-D26B-42E18020A353}" dt="2023-08-28T04:51:31.225" v="19" actId="20577"/>
      <pc:docMkLst>
        <pc:docMk/>
      </pc:docMkLst>
      <pc:sldChg chg="modSp new">
        <pc:chgData name="Usuario invitado" userId="S::urn:spo:anon#f13147637055e70e7ae9d0d5b2772c554cd7823ba5ce7cadbdb4d305c831fbdd::" providerId="AD" clId="Web-{0E5F3D05-BCD4-866C-D26B-42E18020A353}" dt="2023-08-28T04:51:31.225" v="19" actId="20577"/>
        <pc:sldMkLst>
          <pc:docMk/>
          <pc:sldMk cId="1615293830" sldId="263"/>
        </pc:sldMkLst>
        <pc:spChg chg="mod">
          <ac:chgData name="Usuario invitado" userId="S::urn:spo:anon#f13147637055e70e7ae9d0d5b2772c554cd7823ba5ce7cadbdb4d305c831fbdd::" providerId="AD" clId="Web-{0E5F3D05-BCD4-866C-D26B-42E18020A353}" dt="2023-08-28T04:51:31.225" v="19" actId="20577"/>
          <ac:spMkLst>
            <pc:docMk/>
            <pc:sldMk cId="1615293830" sldId="263"/>
            <ac:spMk id="3" creationId="{46E0535A-27DA-0345-4BCC-F6B8C488BB9F}"/>
          </ac:spMkLst>
        </pc:spChg>
      </pc:sldChg>
    </pc:docChg>
  </pc:docChgLst>
  <pc:docChgLst>
    <pc:chgData name="Utente guest" userId="S::urn:spo:anon#f13147637055e70e7ae9d0d5b2772c554cd7823ba5ce7cadbdb4d305c831fbdd::" providerId="AD" clId="Web-{4D4757FD-441F-C66C-5021-339FDA813A03}"/>
    <pc:docChg chg="modSld">
      <pc:chgData name="Utente guest" userId="S::urn:spo:anon#f13147637055e70e7ae9d0d5b2772c554cd7823ba5ce7cadbdb4d305c831fbdd::" providerId="AD" clId="Web-{4D4757FD-441F-C66C-5021-339FDA813A03}" dt="2023-08-31T00:25:08.115" v="0" actId="20577"/>
      <pc:docMkLst>
        <pc:docMk/>
      </pc:docMkLst>
      <pc:sldChg chg="modSp">
        <pc:chgData name="Utente guest" userId="S::urn:spo:anon#f13147637055e70e7ae9d0d5b2772c554cd7823ba5ce7cadbdb4d305c831fbdd::" providerId="AD" clId="Web-{4D4757FD-441F-C66C-5021-339FDA813A03}" dt="2023-08-31T00:25:08.115" v="0" actId="20577"/>
        <pc:sldMkLst>
          <pc:docMk/>
          <pc:sldMk cId="2386195475" sldId="262"/>
        </pc:sldMkLst>
        <pc:spChg chg="mod">
          <ac:chgData name="Utente guest" userId="S::urn:spo:anon#f13147637055e70e7ae9d0d5b2772c554cd7823ba5ce7cadbdb4d305c831fbdd::" providerId="AD" clId="Web-{4D4757FD-441F-C66C-5021-339FDA813A03}" dt="2023-08-31T00:25:08.115" v="0" actId="20577"/>
          <ac:spMkLst>
            <pc:docMk/>
            <pc:sldMk cId="2386195475" sldId="262"/>
            <ac:spMk id="2" creationId="{032AE3C9-DAE6-B998-F487-2FB133C9E625}"/>
          </ac:spMkLst>
        </pc:spChg>
      </pc:sldChg>
    </pc:docChg>
  </pc:docChgLst>
  <pc:docChgLst>
    <pc:chgData name="Usuario invitado" userId="S::urn:spo:anon#f13147637055e70e7ae9d0d5b2772c554cd7823ba5ce7cadbdb4d305c831fbdd::" providerId="AD" clId="Web-{AD13B664-70B6-8AD6-41FE-CF2FF0A94335}"/>
    <pc:docChg chg="addSld modSld sldOrd">
      <pc:chgData name="Usuario invitado" userId="S::urn:spo:anon#f13147637055e70e7ae9d0d5b2772c554cd7823ba5ce7cadbdb4d305c831fbdd::" providerId="AD" clId="Web-{AD13B664-70B6-8AD6-41FE-CF2FF0A94335}" dt="2023-08-28T17:52:42.949" v="134" actId="20577"/>
      <pc:docMkLst>
        <pc:docMk/>
      </pc:docMkLst>
      <pc:sldChg chg="addSp delSp modSp">
        <pc:chgData name="Usuario invitado" userId="S::urn:spo:anon#f13147637055e70e7ae9d0d5b2772c554cd7823ba5ce7cadbdb4d305c831fbdd::" providerId="AD" clId="Web-{AD13B664-70B6-8AD6-41FE-CF2FF0A94335}" dt="2023-08-28T17:52:19.199" v="121"/>
        <pc:sldMkLst>
          <pc:docMk/>
          <pc:sldMk cId="2398916267" sldId="257"/>
        </pc:sldMkLst>
        <pc:spChg chg="mod">
          <ac:chgData name="Usuario invitado" userId="S::urn:spo:anon#f13147637055e70e7ae9d0d5b2772c554cd7823ba5ce7cadbdb4d305c831fbdd::" providerId="AD" clId="Web-{AD13B664-70B6-8AD6-41FE-CF2FF0A94335}" dt="2023-08-28T17:52:19.199" v="121"/>
          <ac:spMkLst>
            <pc:docMk/>
            <pc:sldMk cId="2398916267" sldId="257"/>
            <ac:spMk id="2" creationId="{864A3043-F996-89D2-C024-82822588E822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2:19.199" v="121"/>
          <ac:spMkLst>
            <pc:docMk/>
            <pc:sldMk cId="2398916267" sldId="257"/>
            <ac:spMk id="1063" creationId="{F944E337-3E5D-4A1F-A5A1-2057F25B8A7B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2:19.199" v="121"/>
          <ac:spMkLst>
            <pc:docMk/>
            <pc:sldMk cId="2398916267" sldId="257"/>
            <ac:spMk id="1067" creationId="{4DA50D69-7CF7-4844-B844-A2B821C77F24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2:19.199" v="121"/>
          <ac:spMkLst>
            <pc:docMk/>
            <pc:sldMk cId="2398916267" sldId="257"/>
            <ac:spMk id="1078" creationId="{9F7D5CDA-D291-4307-BF55-1381FED29634}"/>
          </ac:spMkLst>
        </pc:spChg>
        <pc:graphicFrameChg chg="mod modGraphic">
          <ac:chgData name="Usuario invitado" userId="S::urn:spo:anon#f13147637055e70e7ae9d0d5b2772c554cd7823ba5ce7cadbdb4d305c831fbdd::" providerId="AD" clId="Web-{AD13B664-70B6-8AD6-41FE-CF2FF0A94335}" dt="2023-08-28T17:52:19.199" v="121"/>
          <ac:graphicFrameMkLst>
            <pc:docMk/>
            <pc:sldMk cId="2398916267" sldId="257"/>
            <ac:graphicFrameMk id="1076" creationId="{B27B8E4D-DDF2-4301-87EB-814C4DB97CEE}"/>
          </ac:graphicFrameMkLst>
        </pc:graphicFrameChg>
        <pc:picChg chg="mod">
          <ac:chgData name="Usuario invitado" userId="S::urn:spo:anon#f13147637055e70e7ae9d0d5b2772c554cd7823ba5ce7cadbdb4d305c831fbdd::" providerId="AD" clId="Web-{AD13B664-70B6-8AD6-41FE-CF2FF0A94335}" dt="2023-08-28T17:52:19.199" v="121"/>
          <ac:picMkLst>
            <pc:docMk/>
            <pc:sldMk cId="2398916267" sldId="257"/>
            <ac:picMk id="1071" creationId="{0B6FA732-F74B-16E6-F042-9F4A6894493C}"/>
          </ac:picMkLst>
        </pc:picChg>
      </pc:sldChg>
      <pc:sldChg chg="addSp delSp modSp new mod ord setBg">
        <pc:chgData name="Usuario invitado" userId="S::urn:spo:anon#f13147637055e70e7ae9d0d5b2772c554cd7823ba5ce7cadbdb4d305c831fbdd::" providerId="AD" clId="Web-{AD13B664-70B6-8AD6-41FE-CF2FF0A94335}" dt="2023-08-28T17:44:45.642" v="100" actId="20577"/>
        <pc:sldMkLst>
          <pc:docMk/>
          <pc:sldMk cId="4246225571" sldId="264"/>
        </pc:sldMkLst>
        <pc:spChg chg="mod">
          <ac:chgData name="Usuario invitado" userId="S::urn:spo:anon#f13147637055e70e7ae9d0d5b2772c554cd7823ba5ce7cadbdb4d305c831fbdd::" providerId="AD" clId="Web-{AD13B664-70B6-8AD6-41FE-CF2FF0A94335}" dt="2023-08-28T17:43:58.812" v="87"/>
          <ac:spMkLst>
            <pc:docMk/>
            <pc:sldMk cId="4246225571" sldId="264"/>
            <ac:spMk id="2" creationId="{1535D6E9-2DD8-935D-D6C7-0ABC2D3271FA}"/>
          </ac:spMkLst>
        </pc:spChg>
        <pc:spChg chg="del">
          <ac:chgData name="Usuario invitado" userId="S::urn:spo:anon#f13147637055e70e7ae9d0d5b2772c554cd7823ba5ce7cadbdb4d305c831fbdd::" providerId="AD" clId="Web-{AD13B664-70B6-8AD6-41FE-CF2FF0A94335}" dt="2023-08-28T17:40:09.167" v="1"/>
          <ac:spMkLst>
            <pc:docMk/>
            <pc:sldMk cId="4246225571" sldId="264"/>
            <ac:spMk id="3" creationId="{CC18592D-9E31-45A0-F60C-EE6444EDCF81}"/>
          </ac:spMkLst>
        </pc:spChg>
        <pc:spChg chg="add del mod">
          <ac:chgData name="Usuario invitado" userId="S::urn:spo:anon#f13147637055e70e7ae9d0d5b2772c554cd7823ba5ce7cadbdb4d305c831fbdd::" providerId="AD" clId="Web-{AD13B664-70B6-8AD6-41FE-CF2FF0A94335}" dt="2023-08-28T17:40:59.621" v="6"/>
          <ac:spMkLst>
            <pc:docMk/>
            <pc:sldMk cId="4246225571" sldId="264"/>
            <ac:spMk id="6" creationId="{DE251913-51F9-2587-4855-2105898081A3}"/>
          </ac:spMkLst>
        </pc:spChg>
        <pc:spChg chg="add mod">
          <ac:chgData name="Usuario invitado" userId="S::urn:spo:anon#f13147637055e70e7ae9d0d5b2772c554cd7823ba5ce7cadbdb4d305c831fbdd::" providerId="AD" clId="Web-{AD13B664-70B6-8AD6-41FE-CF2FF0A94335}" dt="2023-08-28T17:44:45.642" v="100" actId="20577"/>
          <ac:spMkLst>
            <pc:docMk/>
            <pc:sldMk cId="4246225571" sldId="264"/>
            <ac:spMk id="11" creationId="{BDF18FBA-1355-CEFE-4FA1-7F17DA18A226}"/>
          </ac:spMkLst>
        </pc:spChg>
        <pc:spChg chg="add">
          <ac:chgData name="Usuario invitado" userId="S::urn:spo:anon#f13147637055e70e7ae9d0d5b2772c554cd7823ba5ce7cadbdb4d305c831fbdd::" providerId="AD" clId="Web-{AD13B664-70B6-8AD6-41FE-CF2FF0A94335}" dt="2023-08-28T17:41:07.465" v="8"/>
          <ac:spMkLst>
            <pc:docMk/>
            <pc:sldMk cId="4246225571" sldId="264"/>
            <ac:spMk id="14" creationId="{C0763A76-9F1C-4FC5-82B7-DD475DA461B2}"/>
          </ac:spMkLst>
        </pc:spChg>
        <pc:spChg chg="add">
          <ac:chgData name="Usuario invitado" userId="S::urn:spo:anon#f13147637055e70e7ae9d0d5b2772c554cd7823ba5ce7cadbdb4d305c831fbdd::" providerId="AD" clId="Web-{AD13B664-70B6-8AD6-41FE-CF2FF0A94335}" dt="2023-08-28T17:41:07.465" v="8"/>
          <ac:spMkLst>
            <pc:docMk/>
            <pc:sldMk cId="4246225571" sldId="264"/>
            <ac:spMk id="16" creationId="{E81BF4F6-F2CF-4984-9D14-D6966D92F99F}"/>
          </ac:spMkLst>
        </pc:spChg>
        <pc:picChg chg="add del mod ord">
          <ac:chgData name="Usuario invitado" userId="S::urn:spo:anon#f13147637055e70e7ae9d0d5b2772c554cd7823ba5ce7cadbdb4d305c831fbdd::" providerId="AD" clId="Web-{AD13B664-70B6-8AD6-41FE-CF2FF0A94335}" dt="2023-08-28T17:40:34.886" v="5"/>
          <ac:picMkLst>
            <pc:docMk/>
            <pc:sldMk cId="4246225571" sldId="264"/>
            <ac:picMk id="4" creationId="{9B55D11F-F42F-3727-CA81-B5123830C23E}"/>
          </ac:picMkLst>
        </pc:picChg>
        <pc:picChg chg="add mod ord">
          <ac:chgData name="Usuario invitado" userId="S::urn:spo:anon#f13147637055e70e7ae9d0d5b2772c554cd7823ba5ce7cadbdb4d305c831fbdd::" providerId="AD" clId="Web-{AD13B664-70B6-8AD6-41FE-CF2FF0A94335}" dt="2023-08-28T17:41:07.465" v="8"/>
          <ac:picMkLst>
            <pc:docMk/>
            <pc:sldMk cId="4246225571" sldId="264"/>
            <ac:picMk id="7" creationId="{956AD8B1-EE50-BFDF-2C46-8C4DC2C0F4DE}"/>
          </ac:picMkLst>
        </pc:picChg>
      </pc:sldChg>
      <pc:sldChg chg="addSp delSp modSp new mod ord setBg">
        <pc:chgData name="Usuario invitado" userId="S::urn:spo:anon#f13147637055e70e7ae9d0d5b2772c554cd7823ba5ce7cadbdb4d305c831fbdd::" providerId="AD" clId="Web-{AD13B664-70B6-8AD6-41FE-CF2FF0A94335}" dt="2023-08-28T17:52:42.949" v="134" actId="20577"/>
        <pc:sldMkLst>
          <pc:docMk/>
          <pc:sldMk cId="3267173543" sldId="265"/>
        </pc:sldMkLst>
        <pc:spChg chg="mod">
          <ac:chgData name="Usuario invitado" userId="S::urn:spo:anon#f13147637055e70e7ae9d0d5b2772c554cd7823ba5ce7cadbdb4d305c831fbdd::" providerId="AD" clId="Web-{AD13B664-70B6-8AD6-41FE-CF2FF0A94335}" dt="2023-08-28T17:52:42.949" v="134" actId="20577"/>
          <ac:spMkLst>
            <pc:docMk/>
            <pc:sldMk cId="3267173543" sldId="265"/>
            <ac:spMk id="2" creationId="{DF6C01CE-A6E4-064C-0CB1-294E4BD3A67F}"/>
          </ac:spMkLst>
        </pc:spChg>
        <pc:spChg chg="mod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3" creationId="{30CEEE02-9533-24AE-B9BD-872C0CAA4D0C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8" creationId="{081EA652-8C6A-4E69-BEB9-170809474553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10" creationId="{5298780A-33B9-4EA2-8F67-DE68AD62841B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12" creationId="{7F488E8B-4E1E-4402-8935-D4E6C02615C7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45:46.705" v="114"/>
          <ac:spMkLst>
            <pc:docMk/>
            <pc:sldMk cId="3267173543" sldId="265"/>
            <ac:spMk id="19" creationId="{081EA652-8C6A-4E69-BEB9-170809474553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45:46.705" v="114"/>
          <ac:spMkLst>
            <pc:docMk/>
            <pc:sldMk cId="3267173543" sldId="265"/>
            <ac:spMk id="21" creationId="{5298780A-33B9-4EA2-8F67-DE68AD62841B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45:46.705" v="114"/>
          <ac:spMkLst>
            <pc:docMk/>
            <pc:sldMk cId="3267173543" sldId="265"/>
            <ac:spMk id="23" creationId="{7F488E8B-4E1E-4402-8935-D4E6C02615C7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45:51.471" v="116"/>
          <ac:spMkLst>
            <pc:docMk/>
            <pc:sldMk cId="3267173543" sldId="265"/>
            <ac:spMk id="27" creationId="{100EDD19-6802-4EC3-95CE-CFFAB042CFD6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45:51.471" v="116"/>
          <ac:spMkLst>
            <pc:docMk/>
            <pc:sldMk cId="3267173543" sldId="265"/>
            <ac:spMk id="28" creationId="{DB17E863-922E-4C26-BD64-E8FD41D28661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1:58.292" v="118"/>
          <ac:spMkLst>
            <pc:docMk/>
            <pc:sldMk cId="3267173543" sldId="265"/>
            <ac:spMk id="30" creationId="{081EA652-8C6A-4E69-BEB9-170809474553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1:58.292" v="118"/>
          <ac:spMkLst>
            <pc:docMk/>
            <pc:sldMk cId="3267173543" sldId="265"/>
            <ac:spMk id="31" creationId="{5298780A-33B9-4EA2-8F67-DE68AD62841B}"/>
          </ac:spMkLst>
        </pc:spChg>
        <pc:spChg chg="add del">
          <ac:chgData name="Usuario invitado" userId="S::urn:spo:anon#f13147637055e70e7ae9d0d5b2772c554cd7823ba5ce7cadbdb4d305c831fbdd::" providerId="AD" clId="Web-{AD13B664-70B6-8AD6-41FE-CF2FF0A94335}" dt="2023-08-28T17:51:58.292" v="118"/>
          <ac:spMkLst>
            <pc:docMk/>
            <pc:sldMk cId="3267173543" sldId="265"/>
            <ac:spMk id="32" creationId="{7F488E8B-4E1E-4402-8935-D4E6C02615C7}"/>
          </ac:spMkLst>
        </pc:spChg>
        <pc:spChg chg="add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35" creationId="{1BB867FF-FC45-48F7-8104-F89BE54909F1}"/>
          </ac:spMkLst>
        </pc:spChg>
        <pc:spChg chg="add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36" creationId="{8BB56887-D0D5-4F0C-9E19-7247EB83C8B7}"/>
          </ac:spMkLst>
        </pc:spChg>
        <pc:spChg chg="add">
          <ac:chgData name="Usuario invitado" userId="S::urn:spo:anon#f13147637055e70e7ae9d0d5b2772c554cd7823ba5ce7cadbdb4d305c831fbdd::" providerId="AD" clId="Web-{AD13B664-70B6-8AD6-41FE-CF2FF0A94335}" dt="2023-08-28T17:51:58.307" v="119"/>
          <ac:spMkLst>
            <pc:docMk/>
            <pc:sldMk cId="3267173543" sldId="265"/>
            <ac:spMk id="37" creationId="{081E4A58-353D-44AE-B2FC-2A74E2E400F7}"/>
          </ac:spMkLst>
        </pc:spChg>
        <pc:cxnChg chg="add del">
          <ac:chgData name="Usuario invitado" userId="S::urn:spo:anon#f13147637055e70e7ae9d0d5b2772c554cd7823ba5ce7cadbdb4d305c831fbdd::" providerId="AD" clId="Web-{AD13B664-70B6-8AD6-41FE-CF2FF0A94335}" dt="2023-08-28T17:51:58.307" v="119"/>
          <ac:cxnSpMkLst>
            <pc:docMk/>
            <pc:sldMk cId="3267173543" sldId="265"/>
            <ac:cxnSpMk id="14" creationId="{23AAC9B5-8015-485C-ACF9-A750390E9A56}"/>
          </ac:cxnSpMkLst>
        </pc:cxnChg>
        <pc:cxnChg chg="add del">
          <ac:chgData name="Usuario invitado" userId="S::urn:spo:anon#f13147637055e70e7ae9d0d5b2772c554cd7823ba5ce7cadbdb4d305c831fbdd::" providerId="AD" clId="Web-{AD13B664-70B6-8AD6-41FE-CF2FF0A94335}" dt="2023-08-28T17:45:46.705" v="114"/>
          <ac:cxnSpMkLst>
            <pc:docMk/>
            <pc:sldMk cId="3267173543" sldId="265"/>
            <ac:cxnSpMk id="25" creationId="{23AAC9B5-8015-485C-ACF9-A750390E9A56}"/>
          </ac:cxnSpMkLst>
        </pc:cxnChg>
        <pc:cxnChg chg="add del">
          <ac:chgData name="Usuario invitado" userId="S::urn:spo:anon#f13147637055e70e7ae9d0d5b2772c554cd7823ba5ce7cadbdb4d305c831fbdd::" providerId="AD" clId="Web-{AD13B664-70B6-8AD6-41FE-CF2FF0A94335}" dt="2023-08-28T17:51:58.292" v="118"/>
          <ac:cxnSpMkLst>
            <pc:docMk/>
            <pc:sldMk cId="3267173543" sldId="265"/>
            <ac:cxnSpMk id="33" creationId="{23AAC9B5-8015-485C-ACF9-A750390E9A56}"/>
          </ac:cxnSpMkLst>
        </pc:cxnChg>
      </pc:sldChg>
    </pc:docChg>
  </pc:docChgLst>
  <pc:docChgLst>
    <pc:chgData clId="Web-{34AB2880-55DF-A454-3D01-664FC137FCDF}"/>
    <pc:docChg chg="modSld">
      <pc:chgData name="" userId="" providerId="" clId="Web-{34AB2880-55DF-A454-3D01-664FC137FCDF}" dt="2023-08-29T17:06:32.831" v="2" actId="20577"/>
      <pc:docMkLst>
        <pc:docMk/>
      </pc:docMkLst>
      <pc:sldChg chg="modSp">
        <pc:chgData name="" userId="" providerId="" clId="Web-{34AB2880-55DF-A454-3D01-664FC137FCDF}" dt="2023-08-29T17:06:32.831" v="2" actId="20577"/>
        <pc:sldMkLst>
          <pc:docMk/>
          <pc:sldMk cId="1615293830" sldId="263"/>
        </pc:sldMkLst>
        <pc:spChg chg="mod">
          <ac:chgData name="" userId="" providerId="" clId="Web-{34AB2880-55DF-A454-3D01-664FC137FCDF}" dt="2023-08-29T17:06:32.831" v="2" actId="20577"/>
          <ac:spMkLst>
            <pc:docMk/>
            <pc:sldMk cId="1615293830" sldId="263"/>
            <ac:spMk id="3" creationId="{46E0535A-27DA-0345-4BCC-F6B8C488BB9F}"/>
          </ac:spMkLst>
        </pc:spChg>
      </pc:sldChg>
    </pc:docChg>
  </pc:docChgLst>
  <pc:docChgLst>
    <pc:chgData name="GUO CHEN ERICKA YU MIN" userId="55d5d35a-cab8-42c7-ab98-6541c4aecd30" providerId="ADAL" clId="{504C2D28-1962-46E7-BFE9-EFAC751A5A2E}"/>
    <pc:docChg chg="undo redo custSel addSld delSld modSld sldOrd addMainMaster delMainMaster">
      <pc:chgData name="GUO CHEN ERICKA YU MIN" userId="55d5d35a-cab8-42c7-ab98-6541c4aecd30" providerId="ADAL" clId="{504C2D28-1962-46E7-BFE9-EFAC751A5A2E}" dt="2023-08-30T02:54:38.133" v="1394" actId="27636"/>
      <pc:docMkLst>
        <pc:docMk/>
      </pc:docMkLst>
      <pc:sldChg chg="addSp delSp modSp new mod modMedia setBg modClrScheme addAnim delAnim setClrOvrMap chgLayout">
        <pc:chgData name="GUO CHEN ERICKA YU MIN" userId="55d5d35a-cab8-42c7-ab98-6541c4aecd30" providerId="ADAL" clId="{504C2D28-1962-46E7-BFE9-EFAC751A5A2E}" dt="2023-08-26T19:10:15.750" v="1386"/>
        <pc:sldMkLst>
          <pc:docMk/>
          <pc:sldMk cId="786279754" sldId="256"/>
        </pc:sldMkLst>
        <pc:spChg chg="mod">
          <ac:chgData name="GUO CHEN ERICKA YU MIN" userId="55d5d35a-cab8-42c7-ab98-6541c4aecd30" providerId="ADAL" clId="{504C2D28-1962-46E7-BFE9-EFAC751A5A2E}" dt="2023-08-26T19:10:15.734" v="1383" actId="26606"/>
          <ac:spMkLst>
            <pc:docMk/>
            <pc:sldMk cId="786279754" sldId="256"/>
            <ac:spMk id="2" creationId="{29193E05-3319-8985-187E-CF6A6083C4AD}"/>
          </ac:spMkLst>
        </pc:spChg>
        <pc:spChg chg="mod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3" creationId="{775D7A8D-A75E-8F5B-C422-23BF152EB99C}"/>
          </ac:spMkLst>
        </pc:spChg>
        <pc:spChg chg="add del">
          <ac:chgData name="GUO CHEN ERICKA YU MIN" userId="55d5d35a-cab8-42c7-ab98-6541c4aecd30" providerId="ADAL" clId="{504C2D28-1962-46E7-BFE9-EFAC751A5A2E}" dt="2023-08-26T04:38:55.414" v="108" actId="26606"/>
          <ac:spMkLst>
            <pc:docMk/>
            <pc:sldMk cId="786279754" sldId="256"/>
            <ac:spMk id="5" creationId="{B6D694DB-A3FC-4F14-A225-17BEBA4416DA}"/>
          </ac:spMkLst>
        </pc:spChg>
        <pc:spChg chg="add del">
          <ac:chgData name="GUO CHEN ERICKA YU MIN" userId="55d5d35a-cab8-42c7-ab98-6541c4aecd30" providerId="ADAL" clId="{504C2D28-1962-46E7-BFE9-EFAC751A5A2E}" dt="2023-08-26T05:14:47.510" v="185" actId="26606"/>
          <ac:spMkLst>
            <pc:docMk/>
            <pc:sldMk cId="786279754" sldId="256"/>
            <ac:spMk id="8" creationId="{5A292AEA-2528-46C0-B426-95822B6141FB}"/>
          </ac:spMkLst>
        </pc:spChg>
        <pc:spChg chg="add del">
          <ac:chgData name="GUO CHEN ERICKA YU MIN" userId="55d5d35a-cab8-42c7-ab98-6541c4aecd30" providerId="ADAL" clId="{504C2D28-1962-46E7-BFE9-EFAC751A5A2E}" dt="2023-08-26T04:37:49.820" v="97" actId="26606"/>
          <ac:spMkLst>
            <pc:docMk/>
            <pc:sldMk cId="786279754" sldId="256"/>
            <ac:spMk id="9" creationId="{B6D694DB-A3FC-4F14-A225-17BEBA4416DA}"/>
          </ac:spMkLst>
        </pc:spChg>
        <pc:spChg chg="add del">
          <ac:chgData name="GUO CHEN ERICKA YU MIN" userId="55d5d35a-cab8-42c7-ab98-6541c4aecd30" providerId="ADAL" clId="{504C2D28-1962-46E7-BFE9-EFAC751A5A2E}" dt="2023-08-26T05:14:47.510" v="185" actId="26606"/>
          <ac:spMkLst>
            <pc:docMk/>
            <pc:sldMk cId="786279754" sldId="256"/>
            <ac:spMk id="10" creationId="{D8B7B198-E4DF-43CD-AD8C-199884323745}"/>
          </ac:spMkLst>
        </pc:spChg>
        <pc:spChg chg="add del">
          <ac:chgData name="GUO CHEN ERICKA YU MIN" userId="55d5d35a-cab8-42c7-ab98-6541c4aecd30" providerId="ADAL" clId="{504C2D28-1962-46E7-BFE9-EFAC751A5A2E}" dt="2023-08-26T05:14:47.510" v="185" actId="26606"/>
          <ac:spMkLst>
            <pc:docMk/>
            <pc:sldMk cId="786279754" sldId="256"/>
            <ac:spMk id="12" creationId="{2BE67753-EA0E-4819-8D22-0B6600CF7231}"/>
          </ac:spMkLst>
        </pc:spChg>
        <pc:spChg chg="add del">
          <ac:chgData name="GUO CHEN ERICKA YU MIN" userId="55d5d35a-cab8-42c7-ab98-6541c4aecd30" providerId="ADAL" clId="{504C2D28-1962-46E7-BFE9-EFAC751A5A2E}" dt="2023-08-26T18:48:18.219" v="188" actId="26606"/>
          <ac:spMkLst>
            <pc:docMk/>
            <pc:sldMk cId="786279754" sldId="256"/>
            <ac:spMk id="13" creationId="{73A25D70-4A55-4F72-B9C5-A69CDBF4DB42}"/>
          </ac:spMkLst>
        </pc:spChg>
        <pc:spChg chg="add del">
          <ac:chgData name="GUO CHEN ERICKA YU MIN" userId="55d5d35a-cab8-42c7-ab98-6541c4aecd30" providerId="ADAL" clId="{504C2D28-1962-46E7-BFE9-EFAC751A5A2E}" dt="2023-08-26T18:49:58.548" v="276" actId="26606"/>
          <ac:spMkLst>
            <pc:docMk/>
            <pc:sldMk cId="786279754" sldId="256"/>
            <ac:spMk id="15" creationId="{9B7AD9F6-8CE7-4299-8FC6-328F4DCD3FF9}"/>
          </ac:spMkLst>
        </pc:spChg>
        <pc:spChg chg="add del">
          <ac:chgData name="GUO CHEN ERICKA YU MIN" userId="55d5d35a-cab8-42c7-ab98-6541c4aecd30" providerId="ADAL" clId="{504C2D28-1962-46E7-BFE9-EFAC751A5A2E}" dt="2023-08-26T18:49:58.548" v="276" actId="26606"/>
          <ac:spMkLst>
            <pc:docMk/>
            <pc:sldMk cId="786279754" sldId="256"/>
            <ac:spMk id="16" creationId="{F49775AF-8896-43EE-92C6-83497D6DC56F}"/>
          </ac:spMkLst>
        </pc:spChg>
        <pc:spChg chg="add del">
          <ac:chgData name="GUO CHEN ERICKA YU MIN" userId="55d5d35a-cab8-42c7-ab98-6541c4aecd30" providerId="ADAL" clId="{504C2D28-1962-46E7-BFE9-EFAC751A5A2E}" dt="2023-08-26T04:37:59.736" v="101" actId="26606"/>
          <ac:spMkLst>
            <pc:docMk/>
            <pc:sldMk cId="786279754" sldId="256"/>
            <ac:spMk id="19" creationId="{4E1EF4E8-5513-4BF5-BC41-04645281C672}"/>
          </ac:spMkLst>
        </pc:spChg>
        <pc:spChg chg="add del">
          <ac:chgData name="GUO CHEN ERICKA YU MIN" userId="55d5d35a-cab8-42c7-ab98-6541c4aecd30" providerId="ADAL" clId="{504C2D28-1962-46E7-BFE9-EFAC751A5A2E}" dt="2023-08-26T04:37:59.736" v="101" actId="26606"/>
          <ac:spMkLst>
            <pc:docMk/>
            <pc:sldMk cId="786279754" sldId="256"/>
            <ac:spMk id="21" creationId="{406D8C29-9DDA-48D0-AF70-905FDB2CE393}"/>
          </ac:spMkLst>
        </pc:spChg>
        <pc:spChg chg="add del">
          <ac:chgData name="GUO CHEN ERICKA YU MIN" userId="55d5d35a-cab8-42c7-ab98-6541c4aecd30" providerId="ADAL" clId="{504C2D28-1962-46E7-BFE9-EFAC751A5A2E}" dt="2023-08-26T19:09:13.581" v="1355" actId="26606"/>
          <ac:spMkLst>
            <pc:docMk/>
            <pc:sldMk cId="786279754" sldId="256"/>
            <ac:spMk id="22" creationId="{9089EED9-F54D-4F20-A2C6-949DE4176959}"/>
          </ac:spMkLst>
        </pc:spChg>
        <pc:spChg chg="add del">
          <ac:chgData name="GUO CHEN ERICKA YU MIN" userId="55d5d35a-cab8-42c7-ab98-6541c4aecd30" providerId="ADAL" clId="{504C2D28-1962-46E7-BFE9-EFAC751A5A2E}" dt="2023-08-26T04:39:03.113" v="110" actId="26606"/>
          <ac:spMkLst>
            <pc:docMk/>
            <pc:sldMk cId="786279754" sldId="256"/>
            <ac:spMk id="23" creationId="{4EFE82FE-7465-AE46-88DF-34D347E83B84}"/>
          </ac:spMkLst>
        </pc:spChg>
        <pc:spChg chg="add del">
          <ac:chgData name="GUO CHEN ERICKA YU MIN" userId="55d5d35a-cab8-42c7-ab98-6541c4aecd30" providerId="ADAL" clId="{504C2D28-1962-46E7-BFE9-EFAC751A5A2E}" dt="2023-08-26T04:39:03.113" v="110" actId="26606"/>
          <ac:spMkLst>
            <pc:docMk/>
            <pc:sldMk cId="786279754" sldId="256"/>
            <ac:spMk id="25" creationId="{B4F75AE3-A3AC-DE4C-98FE-EC9DC3BF8DA5}"/>
          </ac:spMkLst>
        </pc:spChg>
        <pc:spChg chg="add del">
          <ac:chgData name="GUO CHEN ERICKA YU MIN" userId="55d5d35a-cab8-42c7-ab98-6541c4aecd30" providerId="ADAL" clId="{504C2D28-1962-46E7-BFE9-EFAC751A5A2E}" dt="2023-08-26T18:48:18.219" v="188" actId="26606"/>
          <ac:spMkLst>
            <pc:docMk/>
            <pc:sldMk cId="786279754" sldId="256"/>
            <ac:spMk id="28" creationId="{54957100-6D8B-4161-9F2F-C0A949EC84C4}"/>
          </ac:spMkLst>
        </pc:spChg>
        <pc:spChg chg="add del">
          <ac:chgData name="GUO CHEN ERICKA YU MIN" userId="55d5d35a-cab8-42c7-ab98-6541c4aecd30" providerId="ADAL" clId="{504C2D28-1962-46E7-BFE9-EFAC751A5A2E}" dt="2023-08-26T18:48:18.219" v="188" actId="26606"/>
          <ac:spMkLst>
            <pc:docMk/>
            <pc:sldMk cId="786279754" sldId="256"/>
            <ac:spMk id="30" creationId="{0BD8B065-EE51-4AE2-A94C-86249998FD7B}"/>
          </ac:spMkLst>
        </pc:spChg>
        <pc:spChg chg="add del">
          <ac:chgData name="GUO CHEN ERICKA YU MIN" userId="55d5d35a-cab8-42c7-ab98-6541c4aecd30" providerId="ADAL" clId="{504C2D28-1962-46E7-BFE9-EFAC751A5A2E}" dt="2023-08-26T19:09:13.581" v="1355" actId="26606"/>
          <ac:spMkLst>
            <pc:docMk/>
            <pc:sldMk cId="786279754" sldId="256"/>
            <ac:spMk id="33" creationId="{7E46F721-3785-414D-8697-16AF490E6806}"/>
          </ac:spMkLst>
        </pc:spChg>
        <pc:spChg chg="add del">
          <ac:chgData name="GUO CHEN ERICKA YU MIN" userId="55d5d35a-cab8-42c7-ab98-6541c4aecd30" providerId="ADAL" clId="{504C2D28-1962-46E7-BFE9-EFAC751A5A2E}" dt="2023-08-26T19:08:52.353" v="1350" actId="26606"/>
          <ac:spMkLst>
            <pc:docMk/>
            <pc:sldMk cId="786279754" sldId="256"/>
            <ac:spMk id="37" creationId="{3A397E3E-B90C-4D82-BAAA-36F7AC6A4565}"/>
          </ac:spMkLst>
        </pc:spChg>
        <pc:spChg chg="add del">
          <ac:chgData name="GUO CHEN ERICKA YU MIN" userId="55d5d35a-cab8-42c7-ab98-6541c4aecd30" providerId="ADAL" clId="{504C2D28-1962-46E7-BFE9-EFAC751A5A2E}" dt="2023-08-26T18:49:32.492" v="270" actId="26606"/>
          <ac:spMkLst>
            <pc:docMk/>
            <pc:sldMk cId="786279754" sldId="256"/>
            <ac:spMk id="38" creationId="{464EC53C-35C4-4E84-AFE2-A7D081852617}"/>
          </ac:spMkLst>
        </pc:spChg>
        <pc:spChg chg="add del">
          <ac:chgData name="GUO CHEN ERICKA YU MIN" userId="55d5d35a-cab8-42c7-ab98-6541c4aecd30" providerId="ADAL" clId="{504C2D28-1962-46E7-BFE9-EFAC751A5A2E}" dt="2023-08-26T18:49:32.492" v="270" actId="26606"/>
          <ac:spMkLst>
            <pc:docMk/>
            <pc:sldMk cId="786279754" sldId="256"/>
            <ac:spMk id="39" creationId="{9A3F5928-D955-456A-97B5-AA390B8CE9D5}"/>
          </ac:spMkLst>
        </pc:spChg>
        <pc:spChg chg="add del">
          <ac:chgData name="GUO CHEN ERICKA YU MIN" userId="55d5d35a-cab8-42c7-ab98-6541c4aecd30" providerId="ADAL" clId="{504C2D28-1962-46E7-BFE9-EFAC751A5A2E}" dt="2023-08-26T18:49:32.492" v="270" actId="26606"/>
          <ac:spMkLst>
            <pc:docMk/>
            <pc:sldMk cId="786279754" sldId="256"/>
            <ac:spMk id="42" creationId="{C5CB530E-515E-412C-9DF1-5F8FFBD6F383}"/>
          </ac:spMkLst>
        </pc:spChg>
        <pc:spChg chg="add del">
          <ac:chgData name="GUO CHEN ERICKA YU MIN" userId="55d5d35a-cab8-42c7-ab98-6541c4aecd30" providerId="ADAL" clId="{504C2D28-1962-46E7-BFE9-EFAC751A5A2E}" dt="2023-08-26T18:49:32.492" v="270" actId="26606"/>
          <ac:spMkLst>
            <pc:docMk/>
            <pc:sldMk cId="786279754" sldId="256"/>
            <ac:spMk id="43" creationId="{712D4376-A578-4FF1-94FC-245E7A6A489F}"/>
          </ac:spMkLst>
        </pc:spChg>
        <pc:spChg chg="add del">
          <ac:chgData name="GUO CHEN ERICKA YU MIN" userId="55d5d35a-cab8-42c7-ab98-6541c4aecd30" providerId="ADAL" clId="{504C2D28-1962-46E7-BFE9-EFAC751A5A2E}" dt="2023-08-26T18:49:32.492" v="270" actId="26606"/>
          <ac:spMkLst>
            <pc:docMk/>
            <pc:sldMk cId="786279754" sldId="256"/>
            <ac:spMk id="44" creationId="{AEA7509D-F04F-40CB-A0B3-EEF16499CC9F}"/>
          </ac:spMkLst>
        </pc:spChg>
        <pc:spChg chg="add del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45" creationId="{AD35AE2F-5E3A-49D9-8DE1-8A333BA4088E}"/>
          </ac:spMkLst>
        </pc:spChg>
        <pc:spChg chg="add del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46" creationId="{98072727-1E1A-4B8C-8839-AAB69FA2ECE2}"/>
          </ac:spMkLst>
        </pc:spChg>
        <pc:spChg chg="add del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47" creationId="{79EB4626-023C-436D-9F57-9EB46080909D}"/>
          </ac:spMkLst>
        </pc:spChg>
        <pc:spChg chg="add del">
          <ac:chgData name="GUO CHEN ERICKA YU MIN" userId="55d5d35a-cab8-42c7-ab98-6541c4aecd30" providerId="ADAL" clId="{504C2D28-1962-46E7-BFE9-EFAC751A5A2E}" dt="2023-08-26T19:10:09.778" v="1381" actId="26606"/>
          <ac:spMkLst>
            <pc:docMk/>
            <pc:sldMk cId="786279754" sldId="256"/>
            <ac:spMk id="51" creationId="{98072727-1E1A-4B8C-8839-AAB69FA2ECE2}"/>
          </ac:spMkLst>
        </pc:spChg>
        <pc:spChg chg="add del">
          <ac:chgData name="GUO CHEN ERICKA YU MIN" userId="55d5d35a-cab8-42c7-ab98-6541c4aecd30" providerId="ADAL" clId="{504C2D28-1962-46E7-BFE9-EFAC751A5A2E}" dt="2023-08-26T19:10:09.778" v="1381" actId="26606"/>
          <ac:spMkLst>
            <pc:docMk/>
            <pc:sldMk cId="786279754" sldId="256"/>
            <ac:spMk id="52" creationId="{AD35AE2F-5E3A-49D9-8DE1-8A333BA4088E}"/>
          </ac:spMkLst>
        </pc:spChg>
        <pc:spChg chg="add del">
          <ac:chgData name="GUO CHEN ERICKA YU MIN" userId="55d5d35a-cab8-42c7-ab98-6541c4aecd30" providerId="ADAL" clId="{504C2D28-1962-46E7-BFE9-EFAC751A5A2E}" dt="2023-08-26T19:10:09.778" v="1381" actId="26606"/>
          <ac:spMkLst>
            <pc:docMk/>
            <pc:sldMk cId="786279754" sldId="256"/>
            <ac:spMk id="53" creationId="{79EB4626-023C-436D-9F57-9EB46080909D}"/>
          </ac:spMkLst>
        </pc:spChg>
        <pc:spChg chg="add del">
          <ac:chgData name="GUO CHEN ERICKA YU MIN" userId="55d5d35a-cab8-42c7-ab98-6541c4aecd30" providerId="ADAL" clId="{504C2D28-1962-46E7-BFE9-EFAC751A5A2E}" dt="2023-08-26T19:08:52.353" v="1350" actId="26606"/>
          <ac:spMkLst>
            <pc:docMk/>
            <pc:sldMk cId="786279754" sldId="256"/>
            <ac:spMk id="54" creationId="{90A7F83A-9728-4030-8E45-9ECF1ABCCC12}"/>
          </ac:spMkLst>
        </pc:spChg>
        <pc:spChg chg="add del">
          <ac:chgData name="GUO CHEN ERICKA YU MIN" userId="55d5d35a-cab8-42c7-ab98-6541c4aecd30" providerId="ADAL" clId="{504C2D28-1962-46E7-BFE9-EFAC751A5A2E}" dt="2023-08-26T19:10:15.734" v="1383" actId="26606"/>
          <ac:spMkLst>
            <pc:docMk/>
            <pc:sldMk cId="786279754" sldId="256"/>
            <ac:spMk id="55" creationId="{AC8EEB0F-BA72-49AC-956F-331B60FDE79E}"/>
          </ac:spMkLst>
        </pc:spChg>
        <pc:spChg chg="add del">
          <ac:chgData name="GUO CHEN ERICKA YU MIN" userId="55d5d35a-cab8-42c7-ab98-6541c4aecd30" providerId="ADAL" clId="{504C2D28-1962-46E7-BFE9-EFAC751A5A2E}" dt="2023-08-26T19:08:52.353" v="1350" actId="26606"/>
          <ac:spMkLst>
            <pc:docMk/>
            <pc:sldMk cId="786279754" sldId="256"/>
            <ac:spMk id="56" creationId="{A2B5CBEA-F125-49B6-8335-227C325B112B}"/>
          </ac:spMkLst>
        </pc:spChg>
        <pc:spChg chg="add del">
          <ac:chgData name="GUO CHEN ERICKA YU MIN" userId="55d5d35a-cab8-42c7-ab98-6541c4aecd30" providerId="ADAL" clId="{504C2D28-1962-46E7-BFE9-EFAC751A5A2E}" dt="2023-08-26T19:10:15.734" v="1383" actId="26606"/>
          <ac:spMkLst>
            <pc:docMk/>
            <pc:sldMk cId="786279754" sldId="256"/>
            <ac:spMk id="57" creationId="{1BE70332-ECAF-47BB-8C7B-BD049452F653}"/>
          </ac:spMkLst>
        </pc:spChg>
        <pc:spChg chg="add del">
          <ac:chgData name="GUO CHEN ERICKA YU MIN" userId="55d5d35a-cab8-42c7-ab98-6541c4aecd30" providerId="ADAL" clId="{504C2D28-1962-46E7-BFE9-EFAC751A5A2E}" dt="2023-08-26T19:08:52.353" v="1350" actId="26606"/>
          <ac:spMkLst>
            <pc:docMk/>
            <pc:sldMk cId="786279754" sldId="256"/>
            <ac:spMk id="58" creationId="{FEA9761C-7BB2-45E5-A5DB-A0B35362454A}"/>
          </ac:spMkLst>
        </pc:spChg>
        <pc:spChg chg="add del">
          <ac:chgData name="GUO CHEN ERICKA YU MIN" userId="55d5d35a-cab8-42c7-ab98-6541c4aecd30" providerId="ADAL" clId="{504C2D28-1962-46E7-BFE9-EFAC751A5A2E}" dt="2023-08-26T19:10:15.734" v="1383" actId="26606"/>
          <ac:spMkLst>
            <pc:docMk/>
            <pc:sldMk cId="786279754" sldId="256"/>
            <ac:spMk id="59" creationId="{716D9361-A35A-4DC8-AAB9-04FD2D6FEE1D}"/>
          </ac:spMkLst>
        </pc:spChg>
        <pc:spChg chg="add del">
          <ac:chgData name="GUO CHEN ERICKA YU MIN" userId="55d5d35a-cab8-42c7-ab98-6541c4aecd30" providerId="ADAL" clId="{504C2D28-1962-46E7-BFE9-EFAC751A5A2E}" dt="2023-08-26T19:08:52.353" v="1350" actId="26606"/>
          <ac:spMkLst>
            <pc:docMk/>
            <pc:sldMk cId="786279754" sldId="256"/>
            <ac:spMk id="60" creationId="{4D1A5E71-B6B6-486A-8CDC-C7ABD9B903F6}"/>
          </ac:spMkLst>
        </pc:spChg>
        <pc:spChg chg="add del">
          <ac:chgData name="GUO CHEN ERICKA YU MIN" userId="55d5d35a-cab8-42c7-ab98-6541c4aecd30" providerId="ADAL" clId="{504C2D28-1962-46E7-BFE9-EFAC751A5A2E}" dt="2023-08-26T19:10:15.734" v="1383" actId="26606"/>
          <ac:spMkLst>
            <pc:docMk/>
            <pc:sldMk cId="786279754" sldId="256"/>
            <ac:spMk id="61" creationId="{87FC31AD-FBB3-4219-A758-D6F7594A0A81}"/>
          </ac:spMkLst>
        </pc:spChg>
        <pc:spChg chg="add del">
          <ac:chgData name="GUO CHEN ERICKA YU MIN" userId="55d5d35a-cab8-42c7-ab98-6541c4aecd30" providerId="ADAL" clId="{504C2D28-1962-46E7-BFE9-EFAC751A5A2E}" dt="2023-08-26T19:08:52.353" v="1350" actId="26606"/>
          <ac:spMkLst>
            <pc:docMk/>
            <pc:sldMk cId="786279754" sldId="256"/>
            <ac:spMk id="62" creationId="{8E44D629-6B8E-4D88-A77E-149C0ED03498}"/>
          </ac:spMkLst>
        </pc:spChg>
        <pc:spChg chg="add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63" creationId="{AD35AE2F-5E3A-49D9-8DE1-8A333BA4088E}"/>
          </ac:spMkLst>
        </pc:spChg>
        <pc:spChg chg="add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65" creationId="{98072727-1E1A-4B8C-8839-AAB69FA2ECE2}"/>
          </ac:spMkLst>
        </pc:spChg>
        <pc:spChg chg="add">
          <ac:chgData name="GUO CHEN ERICKA YU MIN" userId="55d5d35a-cab8-42c7-ab98-6541c4aecd30" providerId="ADAL" clId="{504C2D28-1962-46E7-BFE9-EFAC751A5A2E}" dt="2023-08-26T19:10:15.748" v="1384" actId="26606"/>
          <ac:spMkLst>
            <pc:docMk/>
            <pc:sldMk cId="786279754" sldId="256"/>
            <ac:spMk id="66" creationId="{79EB4626-023C-436D-9F57-9EB46080909D}"/>
          </ac:spMkLst>
        </pc:spChg>
        <pc:spChg chg="add del">
          <ac:chgData name="GUO CHEN ERICKA YU MIN" userId="55d5d35a-cab8-42c7-ab98-6541c4aecd30" providerId="ADAL" clId="{504C2D28-1962-46E7-BFE9-EFAC751A5A2E}" dt="2023-08-26T19:08:57.924" v="1352" actId="26606"/>
          <ac:spMkLst>
            <pc:docMk/>
            <pc:sldMk cId="786279754" sldId="256"/>
            <ac:spMk id="78" creationId="{91DC6ABD-215C-4EA8-A483-CEF5B99AB385}"/>
          </ac:spMkLst>
        </pc:spChg>
        <pc:spChg chg="add del">
          <ac:chgData name="GUO CHEN ERICKA YU MIN" userId="55d5d35a-cab8-42c7-ab98-6541c4aecd30" providerId="ADAL" clId="{504C2D28-1962-46E7-BFE9-EFAC751A5A2E}" dt="2023-08-26T19:08:57.924" v="1352" actId="26606"/>
          <ac:spMkLst>
            <pc:docMk/>
            <pc:sldMk cId="786279754" sldId="256"/>
            <ac:spMk id="82" creationId="{04357C93-F0CB-4A1C-8F77-4E9063789819}"/>
          </ac:spMkLst>
        </pc:spChg>
        <pc:grpChg chg="add del">
          <ac:chgData name="GUO CHEN ERICKA YU MIN" userId="55d5d35a-cab8-42c7-ab98-6541c4aecd30" providerId="ADAL" clId="{504C2D28-1962-46E7-BFE9-EFAC751A5A2E}" dt="2023-08-26T04:38:55.414" v="108" actId="26606"/>
          <ac:grpSpMkLst>
            <pc:docMk/>
            <pc:sldMk cId="786279754" sldId="256"/>
            <ac:grpSpMk id="7" creationId="{3A87D413-7BAA-462C-B2E4-D3E7F1B8498D}"/>
          </ac:grpSpMkLst>
        </pc:grpChg>
        <pc:grpChg chg="add del">
          <ac:chgData name="GUO CHEN ERICKA YU MIN" userId="55d5d35a-cab8-42c7-ab98-6541c4aecd30" providerId="ADAL" clId="{504C2D28-1962-46E7-BFE9-EFAC751A5A2E}" dt="2023-08-26T04:37:49.820" v="97" actId="26606"/>
          <ac:grpSpMkLst>
            <pc:docMk/>
            <pc:sldMk cId="786279754" sldId="256"/>
            <ac:grpSpMk id="11" creationId="{3A87D413-7BAA-462C-B2E4-D3E7F1B8498D}"/>
          </ac:grpSpMkLst>
        </pc:grpChg>
        <pc:grpChg chg="add del">
          <ac:chgData name="GUO CHEN ERICKA YU MIN" userId="55d5d35a-cab8-42c7-ab98-6541c4aecd30" providerId="ADAL" clId="{504C2D28-1962-46E7-BFE9-EFAC751A5A2E}" dt="2023-08-26T05:14:47.510" v="185" actId="26606"/>
          <ac:grpSpMkLst>
            <pc:docMk/>
            <pc:sldMk cId="786279754" sldId="256"/>
            <ac:grpSpMk id="14" creationId="{D76D63AC-0421-45EC-B383-E79A61A78C6B}"/>
          </ac:grpSpMkLst>
        </pc:grpChg>
        <pc:grpChg chg="add del">
          <ac:chgData name="GUO CHEN ERICKA YU MIN" userId="55d5d35a-cab8-42c7-ab98-6541c4aecd30" providerId="ADAL" clId="{504C2D28-1962-46E7-BFE9-EFAC751A5A2E}" dt="2023-08-26T04:39:03.113" v="110" actId="26606"/>
          <ac:grpSpMkLst>
            <pc:docMk/>
            <pc:sldMk cId="786279754" sldId="256"/>
            <ac:grpSpMk id="27" creationId="{44406D7A-DB1A-D940-8AD1-93FAF9DD7199}"/>
          </ac:grpSpMkLst>
        </pc:grpChg>
        <pc:grpChg chg="add del">
          <ac:chgData name="GUO CHEN ERICKA YU MIN" userId="55d5d35a-cab8-42c7-ab98-6541c4aecd30" providerId="ADAL" clId="{504C2D28-1962-46E7-BFE9-EFAC751A5A2E}" dt="2023-08-26T05:14:47.510" v="185" actId="26606"/>
          <ac:grpSpMkLst>
            <pc:docMk/>
            <pc:sldMk cId="786279754" sldId="256"/>
            <ac:grpSpMk id="29" creationId="{967346A5-7569-4F15-AB5D-BE3DADF192C0}"/>
          </ac:grpSpMkLst>
        </pc:grpChg>
        <pc:grpChg chg="add del">
          <ac:chgData name="GUO CHEN ERICKA YU MIN" userId="55d5d35a-cab8-42c7-ab98-6541c4aecd30" providerId="ADAL" clId="{504C2D28-1962-46E7-BFE9-EFAC751A5A2E}" dt="2023-08-26T18:48:18.219" v="188" actId="26606"/>
          <ac:grpSpMkLst>
            <pc:docMk/>
            <pc:sldMk cId="786279754" sldId="256"/>
            <ac:grpSpMk id="31" creationId="{18999293-B054-4B57-A26F-D04C2BB11338}"/>
          </ac:grpSpMkLst>
        </pc:grpChg>
        <pc:grpChg chg="add del">
          <ac:chgData name="GUO CHEN ERICKA YU MIN" userId="55d5d35a-cab8-42c7-ab98-6541c4aecd30" providerId="ADAL" clId="{504C2D28-1962-46E7-BFE9-EFAC751A5A2E}" dt="2023-08-26T18:48:18.219" v="188" actId="26606"/>
          <ac:grpSpMkLst>
            <pc:docMk/>
            <pc:sldMk cId="786279754" sldId="256"/>
            <ac:grpSpMk id="32" creationId="{761945C4-D997-42F3-B59A-984CF0066715}"/>
          </ac:grpSpMkLst>
        </pc:grpChg>
        <pc:grpChg chg="add del">
          <ac:chgData name="GUO CHEN ERICKA YU MIN" userId="55d5d35a-cab8-42c7-ab98-6541c4aecd30" providerId="ADAL" clId="{504C2D28-1962-46E7-BFE9-EFAC751A5A2E}" dt="2023-08-26T05:14:47.510" v="185" actId="26606"/>
          <ac:grpSpMkLst>
            <pc:docMk/>
            <pc:sldMk cId="786279754" sldId="256"/>
            <ac:grpSpMk id="34" creationId="{87F87F1B-42BA-4AC7-A4E2-41544DDB2CE3}"/>
          </ac:grpSpMkLst>
        </pc:grpChg>
        <pc:grpChg chg="add del">
          <ac:chgData name="GUO CHEN ERICKA YU MIN" userId="55d5d35a-cab8-42c7-ab98-6541c4aecd30" providerId="ADAL" clId="{504C2D28-1962-46E7-BFE9-EFAC751A5A2E}" dt="2023-08-26T19:08:52.353" v="1350" actId="26606"/>
          <ac:grpSpMkLst>
            <pc:docMk/>
            <pc:sldMk cId="786279754" sldId="256"/>
            <ac:grpSpMk id="49" creationId="{0F0C2E5D-B08F-4A99-9D15-59D33148FE02}"/>
          </ac:grpSpMkLst>
        </pc:grpChg>
        <pc:grpChg chg="add del">
          <ac:chgData name="GUO CHEN ERICKA YU MIN" userId="55d5d35a-cab8-42c7-ab98-6541c4aecd30" providerId="ADAL" clId="{504C2D28-1962-46E7-BFE9-EFAC751A5A2E}" dt="2023-08-26T19:08:52.353" v="1350" actId="26606"/>
          <ac:grpSpMkLst>
            <pc:docMk/>
            <pc:sldMk cId="786279754" sldId="256"/>
            <ac:grpSpMk id="50" creationId="{5499343D-E927-41D0-B997-E44A300C68D8}"/>
          </ac:grpSpMkLst>
        </pc:grpChg>
        <pc:grpChg chg="add del">
          <ac:chgData name="GUO CHEN ERICKA YU MIN" userId="55d5d35a-cab8-42c7-ab98-6541c4aecd30" providerId="ADAL" clId="{504C2D28-1962-46E7-BFE9-EFAC751A5A2E}" dt="2023-08-26T19:08:52.353" v="1350" actId="26606"/>
          <ac:grpSpMkLst>
            <pc:docMk/>
            <pc:sldMk cId="786279754" sldId="256"/>
            <ac:grpSpMk id="64" creationId="{FB9739EB-7F66-433D-841F-AB3CD18700B7}"/>
          </ac:grpSpMkLst>
        </pc:grpChg>
        <pc:grpChg chg="add del">
          <ac:chgData name="GUO CHEN ERICKA YU MIN" userId="55d5d35a-cab8-42c7-ab98-6541c4aecd30" providerId="ADAL" clId="{504C2D28-1962-46E7-BFE9-EFAC751A5A2E}" dt="2023-08-26T19:08:52.353" v="1350" actId="26606"/>
          <ac:grpSpMkLst>
            <pc:docMk/>
            <pc:sldMk cId="786279754" sldId="256"/>
            <ac:grpSpMk id="71" creationId="{8B6BCBAB-41A5-4D6D-8C9B-55E3AA6FCC21}"/>
          </ac:grpSpMkLst>
        </pc:grpChg>
        <pc:grpChg chg="add del">
          <ac:chgData name="GUO CHEN ERICKA YU MIN" userId="55d5d35a-cab8-42c7-ab98-6541c4aecd30" providerId="ADAL" clId="{504C2D28-1962-46E7-BFE9-EFAC751A5A2E}" dt="2023-08-26T19:08:57.924" v="1352" actId="26606"/>
          <ac:grpSpMkLst>
            <pc:docMk/>
            <pc:sldMk cId="786279754" sldId="256"/>
            <ac:grpSpMk id="79" creationId="{3AF6A671-C637-4547-85F4-51B6D1881399}"/>
          </ac:grpSpMkLst>
        </pc:grpChg>
        <pc:picChg chg="add del">
          <ac:chgData name="GUO CHEN ERICKA YU MIN" userId="55d5d35a-cab8-42c7-ab98-6541c4aecd30" providerId="ADAL" clId="{504C2D28-1962-46E7-BFE9-EFAC751A5A2E}" dt="2023-08-26T04:37:49.820" v="97" actId="26606"/>
          <ac:picMkLst>
            <pc:docMk/>
            <pc:sldMk cId="786279754" sldId="256"/>
            <ac:picMk id="4" creationId="{2CAD0FAC-0A1A-6EB7-8B24-A329B3B984A5}"/>
          </ac:picMkLst>
        </pc:picChg>
        <pc:picChg chg="add del">
          <ac:chgData name="GUO CHEN ERICKA YU MIN" userId="55d5d35a-cab8-42c7-ab98-6541c4aecd30" providerId="ADAL" clId="{504C2D28-1962-46E7-BFE9-EFAC751A5A2E}" dt="2023-08-26T04:38:55.414" v="108" actId="26606"/>
          <ac:picMkLst>
            <pc:docMk/>
            <pc:sldMk cId="786279754" sldId="256"/>
            <ac:picMk id="6" creationId="{F4CE9D42-A082-B09E-904A-F734A2E92F7B}"/>
          </ac:picMkLst>
        </pc:picChg>
        <pc:picChg chg="add del">
          <ac:chgData name="GUO CHEN ERICKA YU MIN" userId="55d5d35a-cab8-42c7-ab98-6541c4aecd30" providerId="ADAL" clId="{504C2D28-1962-46E7-BFE9-EFAC751A5A2E}" dt="2023-08-26T18:49:58.548" v="276" actId="26606"/>
          <ac:picMkLst>
            <pc:docMk/>
            <pc:sldMk cId="786279754" sldId="256"/>
            <ac:picMk id="17" creationId="{22C8109C-4869-02BB-4961-D5E380EBB4D5}"/>
          </ac:picMkLst>
        </pc:picChg>
        <pc:picChg chg="add del mod">
          <ac:chgData name="GUO CHEN ERICKA YU MIN" userId="55d5d35a-cab8-42c7-ab98-6541c4aecd30" providerId="ADAL" clId="{504C2D28-1962-46E7-BFE9-EFAC751A5A2E}" dt="2023-08-26T04:37:59.736" v="101" actId="26606"/>
          <ac:picMkLst>
            <pc:docMk/>
            <pc:sldMk cId="786279754" sldId="256"/>
            <ac:picMk id="20" creationId="{77D476C1-2086-DC1D-D2EE-D209317C0A9D}"/>
          </ac:picMkLst>
        </pc:picChg>
        <pc:picChg chg="add del">
          <ac:chgData name="GUO CHEN ERICKA YU MIN" userId="55d5d35a-cab8-42c7-ab98-6541c4aecd30" providerId="ADAL" clId="{504C2D28-1962-46E7-BFE9-EFAC751A5A2E}" dt="2023-08-26T04:39:03.113" v="110" actId="26606"/>
          <ac:picMkLst>
            <pc:docMk/>
            <pc:sldMk cId="786279754" sldId="256"/>
            <ac:picMk id="24" creationId="{AF200FC4-341C-E455-6650-7ACD40B93560}"/>
          </ac:picMkLst>
        </pc:picChg>
        <pc:picChg chg="add mod ord">
          <ac:chgData name="GUO CHEN ERICKA YU MIN" userId="55d5d35a-cab8-42c7-ab98-6541c4aecd30" providerId="ADAL" clId="{504C2D28-1962-46E7-BFE9-EFAC751A5A2E}" dt="2023-08-26T19:10:15.734" v="1383" actId="26606"/>
          <ac:picMkLst>
            <pc:docMk/>
            <pc:sldMk cId="786279754" sldId="256"/>
            <ac:picMk id="35" creationId="{4AC59093-580C-182C-927B-EE1B0776B17E}"/>
          </ac:picMkLst>
        </pc:picChg>
        <pc:picChg chg="add del">
          <ac:chgData name="GUO CHEN ERICKA YU MIN" userId="55d5d35a-cab8-42c7-ab98-6541c4aecd30" providerId="ADAL" clId="{504C2D28-1962-46E7-BFE9-EFAC751A5A2E}" dt="2023-08-26T18:49:32.492" v="270" actId="26606"/>
          <ac:picMkLst>
            <pc:docMk/>
            <pc:sldMk cId="786279754" sldId="256"/>
            <ac:picMk id="40" creationId="{00653E96-CFBF-CE30-E8A8-011BA88A9142}"/>
          </ac:picMkLst>
        </pc:picChg>
        <pc:cxnChg chg="add del">
          <ac:chgData name="GUO CHEN ERICKA YU MIN" userId="55d5d35a-cab8-42c7-ab98-6541c4aecd30" providerId="ADAL" clId="{504C2D28-1962-46E7-BFE9-EFAC751A5A2E}" dt="2023-08-26T04:39:03.113" v="110" actId="26606"/>
          <ac:cxnSpMkLst>
            <pc:docMk/>
            <pc:sldMk cId="786279754" sldId="256"/>
            <ac:cxnSpMk id="26" creationId="{41C79BB7-CCAB-2243-9830-5569626C4D01}"/>
          </ac:cxnSpMkLst>
        </pc:cxnChg>
        <pc:cxnChg chg="add del">
          <ac:chgData name="GUO CHEN ERICKA YU MIN" userId="55d5d35a-cab8-42c7-ab98-6541c4aecd30" providerId="ADAL" clId="{504C2D28-1962-46E7-BFE9-EFAC751A5A2E}" dt="2023-08-26T18:49:32.492" v="270" actId="26606"/>
          <ac:cxnSpMkLst>
            <pc:docMk/>
            <pc:sldMk cId="786279754" sldId="256"/>
            <ac:cxnSpMk id="41" creationId="{56020367-4FD5-4596-8E10-C5F095CD8DBF}"/>
          </ac:cxnSpMkLst>
        </pc:cxnChg>
      </pc:sldChg>
      <pc:sldChg chg="addSp delSp modSp new mod setBg">
        <pc:chgData name="GUO CHEN ERICKA YU MIN" userId="55d5d35a-cab8-42c7-ab98-6541c4aecd30" providerId="ADAL" clId="{504C2D28-1962-46E7-BFE9-EFAC751A5A2E}" dt="2023-08-26T18:55:33.898" v="597" actId="20577"/>
        <pc:sldMkLst>
          <pc:docMk/>
          <pc:sldMk cId="2398916267" sldId="257"/>
        </pc:sldMkLst>
        <pc:spChg chg="mod">
          <ac:chgData name="GUO CHEN ERICKA YU MIN" userId="55d5d35a-cab8-42c7-ab98-6541c4aecd30" providerId="ADAL" clId="{504C2D28-1962-46E7-BFE9-EFAC751A5A2E}" dt="2023-08-26T18:55:33.898" v="597" actId="20577"/>
          <ac:spMkLst>
            <pc:docMk/>
            <pc:sldMk cId="2398916267" sldId="257"/>
            <ac:spMk id="2" creationId="{864A3043-F996-89D2-C024-82822588E822}"/>
          </ac:spMkLst>
        </pc:spChg>
        <pc:spChg chg="del">
          <ac:chgData name="GUO CHEN ERICKA YU MIN" userId="55d5d35a-cab8-42c7-ab98-6541c4aecd30" providerId="ADAL" clId="{504C2D28-1962-46E7-BFE9-EFAC751A5A2E}" dt="2023-08-26T05:10:50.619" v="177"/>
          <ac:spMkLst>
            <pc:docMk/>
            <pc:sldMk cId="2398916267" sldId="257"/>
            <ac:spMk id="3" creationId="{40CBB748-9E82-73FC-7AEF-DE11BA0F205A}"/>
          </ac:spMkLst>
        </pc:spChg>
        <pc:spChg chg="add del">
          <ac:chgData name="GUO CHEN ERICKA YU MIN" userId="55d5d35a-cab8-42c7-ab98-6541c4aecd30" providerId="ADAL" clId="{504C2D28-1962-46E7-BFE9-EFAC751A5A2E}" dt="2023-08-26T05:14:46.630" v="184" actId="26606"/>
          <ac:spMkLst>
            <pc:docMk/>
            <pc:sldMk cId="2398916267" sldId="257"/>
            <ac:spMk id="1028" creationId="{BEBFA723-5A7B-472D-ABD7-1526B8D3A38B}"/>
          </ac:spMkLst>
        </pc:spChg>
        <pc:spChg chg="add del">
          <ac:chgData name="GUO CHEN ERICKA YU MIN" userId="55d5d35a-cab8-42c7-ab98-6541c4aecd30" providerId="ADAL" clId="{504C2D28-1962-46E7-BFE9-EFAC751A5A2E}" dt="2023-08-26T05:14:46.630" v="184" actId="26606"/>
          <ac:spMkLst>
            <pc:docMk/>
            <pc:sldMk cId="2398916267" sldId="257"/>
            <ac:spMk id="1029" creationId="{A6B27065-399A-4CF7-BF70-CF79B9848FC1}"/>
          </ac:spMkLst>
        </pc:spChg>
        <pc:spChg chg="add del mod ord">
          <ac:chgData name="GUO CHEN ERICKA YU MIN" userId="55d5d35a-cab8-42c7-ab98-6541c4aecd30" providerId="ADAL" clId="{504C2D28-1962-46E7-BFE9-EFAC751A5A2E}" dt="2023-08-26T18:54:46.707" v="573" actId="26606"/>
          <ac:spMkLst>
            <pc:docMk/>
            <pc:sldMk cId="2398916267" sldId="257"/>
            <ac:spMk id="1030" creationId="{86DD1081-01AC-7333-4591-8297AC7B2D0E}"/>
          </ac:spMkLst>
        </pc:spChg>
        <pc:spChg chg="add del">
          <ac:chgData name="GUO CHEN ERICKA YU MIN" userId="55d5d35a-cab8-42c7-ab98-6541c4aecd30" providerId="ADAL" clId="{504C2D28-1962-46E7-BFE9-EFAC751A5A2E}" dt="2023-08-26T05:13:26.628" v="181" actId="26606"/>
          <ac:spMkLst>
            <pc:docMk/>
            <pc:sldMk cId="2398916267" sldId="257"/>
            <ac:spMk id="1031" creationId="{3C54F4CE-85F0-46ED-80DA-9518C9251AD1}"/>
          </ac:spMkLst>
        </pc:spChg>
        <pc:spChg chg="add del">
          <ac:chgData name="GUO CHEN ERICKA YU MIN" userId="55d5d35a-cab8-42c7-ab98-6541c4aecd30" providerId="ADAL" clId="{504C2D28-1962-46E7-BFE9-EFAC751A5A2E}" dt="2023-08-26T18:52:53.900" v="523" actId="26606"/>
          <ac:spMkLst>
            <pc:docMk/>
            <pc:sldMk cId="2398916267" sldId="257"/>
            <ac:spMk id="1032" creationId="{F13C74B1-5B17-4795-BED0-7140497B445A}"/>
          </ac:spMkLst>
        </pc:spChg>
        <pc:spChg chg="add del">
          <ac:chgData name="GUO CHEN ERICKA YU MIN" userId="55d5d35a-cab8-42c7-ab98-6541c4aecd30" providerId="ADAL" clId="{504C2D28-1962-46E7-BFE9-EFAC751A5A2E}" dt="2023-08-26T05:13:26.628" v="181" actId="26606"/>
          <ac:spMkLst>
            <pc:docMk/>
            <pc:sldMk cId="2398916267" sldId="257"/>
            <ac:spMk id="1033" creationId="{DADD1FCA-8ACB-4958-81DD-4CDD6D3E1921}"/>
          </ac:spMkLst>
        </pc:spChg>
        <pc:spChg chg="add del">
          <ac:chgData name="GUO CHEN ERICKA YU MIN" userId="55d5d35a-cab8-42c7-ab98-6541c4aecd30" providerId="ADAL" clId="{504C2D28-1962-46E7-BFE9-EFAC751A5A2E}" dt="2023-08-26T18:52:53.900" v="523" actId="26606"/>
          <ac:spMkLst>
            <pc:docMk/>
            <pc:sldMk cId="2398916267" sldId="257"/>
            <ac:spMk id="1034" creationId="{D4974D33-8DC5-464E-8C6D-BE58F0669C17}"/>
          </ac:spMkLst>
        </pc:spChg>
        <pc:spChg chg="add del">
          <ac:chgData name="GUO CHEN ERICKA YU MIN" userId="55d5d35a-cab8-42c7-ab98-6541c4aecd30" providerId="ADAL" clId="{504C2D28-1962-46E7-BFE9-EFAC751A5A2E}" dt="2023-08-26T18:52:51.654" v="520" actId="26606"/>
          <ac:spMkLst>
            <pc:docMk/>
            <pc:sldMk cId="2398916267" sldId="257"/>
            <ac:spMk id="1039" creationId="{743AA782-23D1-4521-8CAD-47662984AA08}"/>
          </ac:spMkLst>
        </pc:spChg>
        <pc:spChg chg="add del">
          <ac:chgData name="GUO CHEN ERICKA YU MIN" userId="55d5d35a-cab8-42c7-ab98-6541c4aecd30" providerId="ADAL" clId="{504C2D28-1962-46E7-BFE9-EFAC751A5A2E}" dt="2023-08-26T18:52:51.654" v="520" actId="26606"/>
          <ac:spMkLst>
            <pc:docMk/>
            <pc:sldMk cId="2398916267" sldId="257"/>
            <ac:spMk id="1041" creationId="{650D18FE-0824-4A46-B22C-A86B52E5780A}"/>
          </ac:spMkLst>
        </pc:spChg>
        <pc:spChg chg="add del">
          <ac:chgData name="GUO CHEN ERICKA YU MIN" userId="55d5d35a-cab8-42c7-ab98-6541c4aecd30" providerId="ADAL" clId="{504C2D28-1962-46E7-BFE9-EFAC751A5A2E}" dt="2023-08-26T18:52:53.887" v="522" actId="26606"/>
          <ac:spMkLst>
            <pc:docMk/>
            <pc:sldMk cId="2398916267" sldId="257"/>
            <ac:spMk id="1043" creationId="{2C61293E-6EBE-43EF-A52C-9BEBFD7679D4}"/>
          </ac:spMkLst>
        </pc:spChg>
        <pc:spChg chg="add del">
          <ac:chgData name="GUO CHEN ERICKA YU MIN" userId="55d5d35a-cab8-42c7-ab98-6541c4aecd30" providerId="ADAL" clId="{504C2D28-1962-46E7-BFE9-EFAC751A5A2E}" dt="2023-08-26T18:52:53.887" v="522" actId="26606"/>
          <ac:spMkLst>
            <pc:docMk/>
            <pc:sldMk cId="2398916267" sldId="257"/>
            <ac:spMk id="1044" creationId="{21540236-BFD5-4A9D-8840-4703E7F76825}"/>
          </ac:spMkLst>
        </pc:spChg>
        <pc:spChg chg="add del">
          <ac:chgData name="GUO CHEN ERICKA YU MIN" userId="55d5d35a-cab8-42c7-ab98-6541c4aecd30" providerId="ADAL" clId="{504C2D28-1962-46E7-BFE9-EFAC751A5A2E}" dt="2023-08-26T18:53:01.955" v="526" actId="26606"/>
          <ac:spMkLst>
            <pc:docMk/>
            <pc:sldMk cId="2398916267" sldId="257"/>
            <ac:spMk id="1046" creationId="{131BAD53-4E89-4F62-BBB7-26359763ED39}"/>
          </ac:spMkLst>
        </pc:spChg>
        <pc:spChg chg="add del">
          <ac:chgData name="GUO CHEN ERICKA YU MIN" userId="55d5d35a-cab8-42c7-ab98-6541c4aecd30" providerId="ADAL" clId="{504C2D28-1962-46E7-BFE9-EFAC751A5A2E}" dt="2023-08-26T18:53:01.955" v="526" actId="26606"/>
          <ac:spMkLst>
            <pc:docMk/>
            <pc:sldMk cId="2398916267" sldId="257"/>
            <ac:spMk id="1047" creationId="{62756DA2-40EB-4C6F-B962-5822FFB54FB6}"/>
          </ac:spMkLst>
        </pc:spChg>
        <pc:spChg chg="add del">
          <ac:chgData name="GUO CHEN ERICKA YU MIN" userId="55d5d35a-cab8-42c7-ab98-6541c4aecd30" providerId="ADAL" clId="{504C2D28-1962-46E7-BFE9-EFAC751A5A2E}" dt="2023-08-26T18:54:46.707" v="573" actId="26606"/>
          <ac:spMkLst>
            <pc:docMk/>
            <pc:sldMk cId="2398916267" sldId="257"/>
            <ac:spMk id="1052" creationId="{131BAD53-4E89-4F62-BBB7-26359763ED39}"/>
          </ac:spMkLst>
        </pc:spChg>
        <pc:spChg chg="add del">
          <ac:chgData name="GUO CHEN ERICKA YU MIN" userId="55d5d35a-cab8-42c7-ab98-6541c4aecd30" providerId="ADAL" clId="{504C2D28-1962-46E7-BFE9-EFAC751A5A2E}" dt="2023-08-26T18:54:46.707" v="573" actId="26606"/>
          <ac:spMkLst>
            <pc:docMk/>
            <pc:sldMk cId="2398916267" sldId="257"/>
            <ac:spMk id="1054" creationId="{62756DA2-40EB-4C6F-B962-5822FFB54FB6}"/>
          </ac:spMkLst>
        </pc:spChg>
        <pc:spChg chg="add del">
          <ac:chgData name="GUO CHEN ERICKA YU MIN" userId="55d5d35a-cab8-42c7-ab98-6541c4aecd30" providerId="ADAL" clId="{504C2D28-1962-46E7-BFE9-EFAC751A5A2E}" dt="2023-08-26T18:53:36.725" v="531" actId="26606"/>
          <ac:spMkLst>
            <pc:docMk/>
            <pc:sldMk cId="2398916267" sldId="257"/>
            <ac:spMk id="1060" creationId="{35DB3719-6FDC-4E5D-891D-FF40B7300F64}"/>
          </ac:spMkLst>
        </pc:spChg>
        <pc:spChg chg="add del">
          <ac:chgData name="GUO CHEN ERICKA YU MIN" userId="55d5d35a-cab8-42c7-ab98-6541c4aecd30" providerId="ADAL" clId="{504C2D28-1962-46E7-BFE9-EFAC751A5A2E}" dt="2023-08-26T18:54:46.689" v="572" actId="26606"/>
          <ac:spMkLst>
            <pc:docMk/>
            <pc:sldMk cId="2398916267" sldId="257"/>
            <ac:spMk id="1061" creationId="{B50AB553-2A96-4A92-96F2-93548E096954}"/>
          </ac:spMkLst>
        </pc:spChg>
        <pc:spChg chg="add del">
          <ac:chgData name="GUO CHEN ERICKA YU MIN" userId="55d5d35a-cab8-42c7-ab98-6541c4aecd30" providerId="ADAL" clId="{504C2D28-1962-46E7-BFE9-EFAC751A5A2E}" dt="2023-08-26T18:53:36.725" v="531" actId="26606"/>
          <ac:spMkLst>
            <pc:docMk/>
            <pc:sldMk cId="2398916267" sldId="257"/>
            <ac:spMk id="1062" creationId="{E0CBAC23-2E3F-4A90-BA59-F8299F6A5439}"/>
          </ac:spMkLst>
        </pc:spChg>
        <pc:spChg chg="add del">
          <ac:chgData name="GUO CHEN ERICKA YU MIN" userId="55d5d35a-cab8-42c7-ab98-6541c4aecd30" providerId="ADAL" clId="{504C2D28-1962-46E7-BFE9-EFAC751A5A2E}" dt="2023-08-26T18:55:17.387" v="581" actId="26606"/>
          <ac:spMkLst>
            <pc:docMk/>
            <pc:sldMk cId="2398916267" sldId="257"/>
            <ac:spMk id="1063" creationId="{F944E337-3E5D-4A1F-A5A1-2057F25B8A7B}"/>
          </ac:spMkLst>
        </pc:spChg>
        <pc:spChg chg="add del">
          <ac:chgData name="GUO CHEN ERICKA YU MIN" userId="55d5d35a-cab8-42c7-ab98-6541c4aecd30" providerId="ADAL" clId="{504C2D28-1962-46E7-BFE9-EFAC751A5A2E}" dt="2023-08-26T18:53:38.491" v="533" actId="26606"/>
          <ac:spMkLst>
            <pc:docMk/>
            <pc:sldMk cId="2398916267" sldId="257"/>
            <ac:spMk id="1064" creationId="{35DB3719-6FDC-4E5D-891D-FF40B7300F64}"/>
          </ac:spMkLst>
        </pc:spChg>
        <pc:spChg chg="add del">
          <ac:chgData name="GUO CHEN ERICKA YU MIN" userId="55d5d35a-cab8-42c7-ab98-6541c4aecd30" providerId="ADAL" clId="{504C2D28-1962-46E7-BFE9-EFAC751A5A2E}" dt="2023-08-26T18:53:38.491" v="533" actId="26606"/>
          <ac:spMkLst>
            <pc:docMk/>
            <pc:sldMk cId="2398916267" sldId="257"/>
            <ac:spMk id="1065" creationId="{E0CBAC23-2E3F-4A90-BA59-F8299F6A5439}"/>
          </ac:spMkLst>
        </pc:spChg>
        <pc:spChg chg="add del">
          <ac:chgData name="GUO CHEN ERICKA YU MIN" userId="55d5d35a-cab8-42c7-ab98-6541c4aecd30" providerId="ADAL" clId="{504C2D28-1962-46E7-BFE9-EFAC751A5A2E}" dt="2023-08-26T18:55:17.387" v="581" actId="26606"/>
          <ac:spMkLst>
            <pc:docMk/>
            <pc:sldMk cId="2398916267" sldId="257"/>
            <ac:spMk id="1067" creationId="{4DA50D69-7CF7-4844-B844-A2B821C77F24}"/>
          </ac:spMkLst>
        </pc:spChg>
        <pc:spChg chg="add del">
          <ac:chgData name="GUO CHEN ERICKA YU MIN" userId="55d5d35a-cab8-42c7-ab98-6541c4aecd30" providerId="ADAL" clId="{504C2D28-1962-46E7-BFE9-EFAC751A5A2E}" dt="2023-08-26T18:53:41.725" v="535" actId="26606"/>
          <ac:spMkLst>
            <pc:docMk/>
            <pc:sldMk cId="2398916267" sldId="257"/>
            <ac:spMk id="1068" creationId="{35DB3719-6FDC-4E5D-891D-FF40B7300F64}"/>
          </ac:spMkLst>
        </pc:spChg>
        <pc:spChg chg="add del">
          <ac:chgData name="GUO CHEN ERICKA YU MIN" userId="55d5d35a-cab8-42c7-ab98-6541c4aecd30" providerId="ADAL" clId="{504C2D28-1962-46E7-BFE9-EFAC751A5A2E}" dt="2023-08-26T18:53:41.725" v="535" actId="26606"/>
          <ac:spMkLst>
            <pc:docMk/>
            <pc:sldMk cId="2398916267" sldId="257"/>
            <ac:spMk id="1069" creationId="{E0CBAC23-2E3F-4A90-BA59-F8299F6A5439}"/>
          </ac:spMkLst>
        </pc:spChg>
        <pc:spChg chg="add del">
          <ac:chgData name="GUO CHEN ERICKA YU MIN" userId="55d5d35a-cab8-42c7-ab98-6541c4aecd30" providerId="ADAL" clId="{504C2D28-1962-46E7-BFE9-EFAC751A5A2E}" dt="2023-08-26T18:54:57.454" v="576" actId="26606"/>
          <ac:spMkLst>
            <pc:docMk/>
            <pc:sldMk cId="2398916267" sldId="257"/>
            <ac:spMk id="1072" creationId="{86DD1081-01AC-7333-4591-8297AC7B2D0E}"/>
          </ac:spMkLst>
        </pc:spChg>
        <pc:spChg chg="add del">
          <ac:chgData name="GUO CHEN ERICKA YU MIN" userId="55d5d35a-cab8-42c7-ab98-6541c4aecd30" providerId="ADAL" clId="{504C2D28-1962-46E7-BFE9-EFAC751A5A2E}" dt="2023-08-26T18:55:15.128" v="579" actId="26606"/>
          <ac:spMkLst>
            <pc:docMk/>
            <pc:sldMk cId="2398916267" sldId="257"/>
            <ac:spMk id="1081" creationId="{5D13CC36-B950-4F02-9BAF-9A7EB267398C}"/>
          </ac:spMkLst>
        </pc:spChg>
        <pc:spChg chg="add del">
          <ac:chgData name="GUO CHEN ERICKA YU MIN" userId="55d5d35a-cab8-42c7-ab98-6541c4aecd30" providerId="ADAL" clId="{504C2D28-1962-46E7-BFE9-EFAC751A5A2E}" dt="2023-08-26T18:55:15.128" v="579" actId="26606"/>
          <ac:spMkLst>
            <pc:docMk/>
            <pc:sldMk cId="2398916267" sldId="257"/>
            <ac:spMk id="1083" creationId="{4F2E2428-58BA-458D-AA54-05502E63F32F}"/>
          </ac:spMkLst>
        </pc:spChg>
        <pc:spChg chg="add del">
          <ac:chgData name="GUO CHEN ERICKA YU MIN" userId="55d5d35a-cab8-42c7-ab98-6541c4aecd30" providerId="ADAL" clId="{504C2D28-1962-46E7-BFE9-EFAC751A5A2E}" dt="2023-08-26T18:55:17.387" v="581" actId="26606"/>
          <ac:spMkLst>
            <pc:docMk/>
            <pc:sldMk cId="2398916267" sldId="257"/>
            <ac:spMk id="1085" creationId="{F821940F-7A1D-4ACC-85B4-A932898ABB37}"/>
          </ac:spMkLst>
        </pc:spChg>
        <pc:spChg chg="add del">
          <ac:chgData name="GUO CHEN ERICKA YU MIN" userId="55d5d35a-cab8-42c7-ab98-6541c4aecd30" providerId="ADAL" clId="{504C2D28-1962-46E7-BFE9-EFAC751A5A2E}" dt="2023-08-26T18:55:17.387" v="581" actId="26606"/>
          <ac:spMkLst>
            <pc:docMk/>
            <pc:sldMk cId="2398916267" sldId="257"/>
            <ac:spMk id="1086" creationId="{16674508-81D3-48CF-96BF-7FC60EAA572A}"/>
          </ac:spMkLst>
        </pc:spChg>
        <pc:grpChg chg="add del">
          <ac:chgData name="GUO CHEN ERICKA YU MIN" userId="55d5d35a-cab8-42c7-ab98-6541c4aecd30" providerId="ADAL" clId="{504C2D28-1962-46E7-BFE9-EFAC751A5A2E}" dt="2023-08-26T05:14:46.630" v="184" actId="26606"/>
          <ac:grpSpMkLst>
            <pc:docMk/>
            <pc:sldMk cId="2398916267" sldId="257"/>
            <ac:grpSpMk id="1035" creationId="{CF22986C-DDF7-4109-9D6A-006800D6B041}"/>
          </ac:grpSpMkLst>
        </pc:grpChg>
        <pc:graphicFrameChg chg="add del">
          <ac:chgData name="GUO CHEN ERICKA YU MIN" userId="55d5d35a-cab8-42c7-ab98-6541c4aecd30" providerId="ADAL" clId="{504C2D28-1962-46E7-BFE9-EFAC751A5A2E}" dt="2023-08-26T18:53:36.725" v="531" actId="26606"/>
          <ac:graphicFrameMkLst>
            <pc:docMk/>
            <pc:sldMk cId="2398916267" sldId="257"/>
            <ac:graphicFrameMk id="1056" creationId="{AD899AB3-C283-71CA-32D8-FAD630493B65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8:54:46.689" v="572" actId="26606"/>
          <ac:graphicFrameMkLst>
            <pc:docMk/>
            <pc:sldMk cId="2398916267" sldId="257"/>
            <ac:graphicFrameMk id="1058" creationId="{814EED12-AAB3-B131-E74E-CCE597B3E500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8:53:38.491" v="533" actId="26606"/>
          <ac:graphicFrameMkLst>
            <pc:docMk/>
            <pc:sldMk cId="2398916267" sldId="257"/>
            <ac:graphicFrameMk id="1066" creationId="{9AF304D8-E183-9FC6-0BD2-85C7A56207A4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8:53:41.725" v="535" actId="26606"/>
          <ac:graphicFrameMkLst>
            <pc:docMk/>
            <pc:sldMk cId="2398916267" sldId="257"/>
            <ac:graphicFrameMk id="1070" creationId="{AD899AB3-C283-71CA-32D8-FAD630493B65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8:54:57.367" v="575" actId="26606"/>
          <ac:graphicFrameMkLst>
            <pc:docMk/>
            <pc:sldMk cId="2398916267" sldId="257"/>
            <ac:graphicFrameMk id="1074" creationId="{4D488779-EA2A-7149-AA36-7C4BBC2C926C}"/>
          </ac:graphicFrameMkLst>
        </pc:graphicFrameChg>
        <pc:graphicFrameChg chg="add mod modGraphic">
          <ac:chgData name="GUO CHEN ERICKA YU MIN" userId="55d5d35a-cab8-42c7-ab98-6541c4aecd30" providerId="ADAL" clId="{504C2D28-1962-46E7-BFE9-EFAC751A5A2E}" dt="2023-08-26T18:55:17.387" v="581" actId="26606"/>
          <ac:graphicFrameMkLst>
            <pc:docMk/>
            <pc:sldMk cId="2398916267" sldId="257"/>
            <ac:graphicFrameMk id="1076" creationId="{B27B8E4D-DDF2-4301-87EB-814C4DB97CEE}"/>
          </ac:graphicFrameMkLst>
        </pc:graphicFrameChg>
        <pc:picChg chg="add del mod">
          <ac:chgData name="GUO CHEN ERICKA YU MIN" userId="55d5d35a-cab8-42c7-ab98-6541c4aecd30" providerId="ADAL" clId="{504C2D28-1962-46E7-BFE9-EFAC751A5A2E}" dt="2023-08-26T18:53:43.409" v="537" actId="478"/>
          <ac:picMkLst>
            <pc:docMk/>
            <pc:sldMk cId="2398916267" sldId="257"/>
            <ac:picMk id="1026" creationId="{E5037B2D-E7FE-50C8-69BA-38FBD6127622}"/>
          </ac:picMkLst>
        </pc:picChg>
        <pc:picChg chg="add del">
          <ac:chgData name="GUO CHEN ERICKA YU MIN" userId="55d5d35a-cab8-42c7-ab98-6541c4aecd30" providerId="ADAL" clId="{504C2D28-1962-46E7-BFE9-EFAC751A5A2E}" dt="2023-08-26T18:54:46.689" v="572" actId="26606"/>
          <ac:picMkLst>
            <pc:docMk/>
            <pc:sldMk cId="2398916267" sldId="257"/>
            <ac:picMk id="1057" creationId="{12B10CAD-7414-74CD-48B4-746FA30EC605}"/>
          </ac:picMkLst>
        </pc:picChg>
        <pc:picChg chg="add mod">
          <ac:chgData name="GUO CHEN ERICKA YU MIN" userId="55d5d35a-cab8-42c7-ab98-6541c4aecd30" providerId="ADAL" clId="{504C2D28-1962-46E7-BFE9-EFAC751A5A2E}" dt="2023-08-26T18:55:17.387" v="581" actId="26606"/>
          <ac:picMkLst>
            <pc:docMk/>
            <pc:sldMk cId="2398916267" sldId="257"/>
            <ac:picMk id="1071" creationId="{0B6FA732-F74B-16E6-F042-9F4A6894493C}"/>
          </ac:picMkLst>
        </pc:picChg>
      </pc:sldChg>
      <pc:sldChg chg="addSp delSp modSp new mod setBg">
        <pc:chgData name="GUO CHEN ERICKA YU MIN" userId="55d5d35a-cab8-42c7-ab98-6541c4aecd30" providerId="ADAL" clId="{504C2D28-1962-46E7-BFE9-EFAC751A5A2E}" dt="2023-08-26T19:02:33.045" v="923" actId="26606"/>
        <pc:sldMkLst>
          <pc:docMk/>
          <pc:sldMk cId="979381552" sldId="258"/>
        </pc:sldMkLst>
        <pc:spChg chg="mod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2" creationId="{29AE0DCD-2D7B-15FB-9374-9E39EB55A933}"/>
          </ac:spMkLst>
        </pc:spChg>
        <pc:spChg chg="mod ord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3" creationId="{AF6FC76C-9A4B-83C6-1E4E-94D79AB95BDF}"/>
          </ac:spMkLst>
        </pc:spChg>
        <pc:spChg chg="add del">
          <ac:chgData name="GUO CHEN ERICKA YU MIN" userId="55d5d35a-cab8-42c7-ab98-6541c4aecd30" providerId="ADAL" clId="{504C2D28-1962-46E7-BFE9-EFAC751A5A2E}" dt="2023-08-26T19:01:49.241" v="919" actId="26606"/>
          <ac:spMkLst>
            <pc:docMk/>
            <pc:sldMk cId="979381552" sldId="258"/>
            <ac:spMk id="9" creationId="{F13C74B1-5B17-4795-BED0-7140497B445A}"/>
          </ac:spMkLst>
        </pc:spChg>
        <pc:spChg chg="add del">
          <ac:chgData name="GUO CHEN ERICKA YU MIN" userId="55d5d35a-cab8-42c7-ab98-6541c4aecd30" providerId="ADAL" clId="{504C2D28-1962-46E7-BFE9-EFAC751A5A2E}" dt="2023-08-26T19:01:49.241" v="919" actId="26606"/>
          <ac:spMkLst>
            <pc:docMk/>
            <pc:sldMk cId="979381552" sldId="258"/>
            <ac:spMk id="11" creationId="{D4974D33-8DC5-464E-8C6D-BE58F0669C17}"/>
          </ac:spMkLst>
        </pc:spChg>
        <pc:spChg chg="add del">
          <ac:chgData name="GUO CHEN ERICKA YU MIN" userId="55d5d35a-cab8-42c7-ab98-6541c4aecd30" providerId="ADAL" clId="{504C2D28-1962-46E7-BFE9-EFAC751A5A2E}" dt="2023-08-26T19:01:48.610" v="916" actId="26606"/>
          <ac:spMkLst>
            <pc:docMk/>
            <pc:sldMk cId="979381552" sldId="258"/>
            <ac:spMk id="16" creationId="{F13C74B1-5B17-4795-BED0-7140497B445A}"/>
          </ac:spMkLst>
        </pc:spChg>
        <pc:spChg chg="add del">
          <ac:chgData name="GUO CHEN ERICKA YU MIN" userId="55d5d35a-cab8-42c7-ab98-6541c4aecd30" providerId="ADAL" clId="{504C2D28-1962-46E7-BFE9-EFAC751A5A2E}" dt="2023-08-26T19:01:48.610" v="916" actId="26606"/>
          <ac:spMkLst>
            <pc:docMk/>
            <pc:sldMk cId="979381552" sldId="258"/>
            <ac:spMk id="18" creationId="{D4974D33-8DC5-464E-8C6D-BE58F0669C17}"/>
          </ac:spMkLst>
        </pc:spChg>
        <pc:spChg chg="add del">
          <ac:chgData name="GUO CHEN ERICKA YU MIN" userId="55d5d35a-cab8-42c7-ab98-6541c4aecd30" providerId="ADAL" clId="{504C2D28-1962-46E7-BFE9-EFAC751A5A2E}" dt="2023-08-26T19:01:49.232" v="918" actId="26606"/>
          <ac:spMkLst>
            <pc:docMk/>
            <pc:sldMk cId="979381552" sldId="258"/>
            <ac:spMk id="20" creationId="{2C61293E-6EBE-43EF-A52C-9BEBFD7679D4}"/>
          </ac:spMkLst>
        </pc:spChg>
        <pc:spChg chg="add del">
          <ac:chgData name="GUO CHEN ERICKA YU MIN" userId="55d5d35a-cab8-42c7-ab98-6541c4aecd30" providerId="ADAL" clId="{504C2D28-1962-46E7-BFE9-EFAC751A5A2E}" dt="2023-08-26T19:01:49.232" v="918" actId="26606"/>
          <ac:spMkLst>
            <pc:docMk/>
            <pc:sldMk cId="979381552" sldId="258"/>
            <ac:spMk id="21" creationId="{21540236-BFD5-4A9D-8840-4703E7F76825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23" creationId="{F13C74B1-5B17-4795-BED0-7140497B445A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24" creationId="{D4974D33-8DC5-464E-8C6D-BE58F0669C17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29" creationId="{327D73B4-9F5C-4A64-A179-51B9500CB8B5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31" creationId="{C1F06963-6374-4B48-844F-071A9BAAAE02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33" creationId="{6CB927A4-E432-4310-9CD5-E89FF5063179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35" creationId="{1453BF6C-B012-48B7-B4E8-6D7AC7C27D02}"/>
          </ac:spMkLst>
        </pc:spChg>
        <pc:spChg chg="add del">
          <ac:chgData name="GUO CHEN ERICKA YU MIN" userId="55d5d35a-cab8-42c7-ab98-6541c4aecd30" providerId="ADAL" clId="{504C2D28-1962-46E7-BFE9-EFAC751A5A2E}" dt="2023-08-26T19:02:33.045" v="923" actId="26606"/>
          <ac:spMkLst>
            <pc:docMk/>
            <pc:sldMk cId="979381552" sldId="258"/>
            <ac:spMk id="37" creationId="{E3020543-B24B-4EC4-8FFC-8DD88EEA91A8}"/>
          </ac:spMkLst>
        </pc:spChg>
        <pc:picChg chg="add mod">
          <ac:chgData name="GUO CHEN ERICKA YU MIN" userId="55d5d35a-cab8-42c7-ab98-6541c4aecd30" providerId="ADAL" clId="{504C2D28-1962-46E7-BFE9-EFAC751A5A2E}" dt="2023-08-26T19:02:33.045" v="923" actId="26606"/>
          <ac:picMkLst>
            <pc:docMk/>
            <pc:sldMk cId="979381552" sldId="258"/>
            <ac:picMk id="5" creationId="{3AD152EC-CC06-986B-C2E9-64B266573A22}"/>
          </ac:picMkLst>
        </pc:picChg>
        <pc:cxnChg chg="add del">
          <ac:chgData name="GUO CHEN ERICKA YU MIN" userId="55d5d35a-cab8-42c7-ab98-6541c4aecd30" providerId="ADAL" clId="{504C2D28-1962-46E7-BFE9-EFAC751A5A2E}" dt="2023-08-26T19:02:33.045" v="923" actId="26606"/>
          <ac:cxnSpMkLst>
            <pc:docMk/>
            <pc:sldMk cId="979381552" sldId="258"/>
            <ac:cxnSpMk id="39" creationId="{C49DA8F6-BCC1-4447-B54C-57856834B94B}"/>
          </ac:cxnSpMkLst>
        </pc:cxnChg>
      </pc:sldChg>
      <pc:sldChg chg="modSp add del mod">
        <pc:chgData name="GUO CHEN ERICKA YU MIN" userId="55d5d35a-cab8-42c7-ab98-6541c4aecd30" providerId="ADAL" clId="{504C2D28-1962-46E7-BFE9-EFAC751A5A2E}" dt="2023-08-26T18:49:35.838" v="272" actId="2696"/>
        <pc:sldMkLst>
          <pc:docMk/>
          <pc:sldMk cId="1849598320" sldId="258"/>
        </pc:sldMkLst>
        <pc:spChg chg="mod">
          <ac:chgData name="GUO CHEN ERICKA YU MIN" userId="55d5d35a-cab8-42c7-ab98-6541c4aecd30" providerId="ADAL" clId="{504C2D28-1962-46E7-BFE9-EFAC751A5A2E}" dt="2023-08-26T04:42:42.285" v="163" actId="20577"/>
          <ac:spMkLst>
            <pc:docMk/>
            <pc:sldMk cId="1849598320" sldId="258"/>
            <ac:spMk id="2" creationId="{864A3043-F996-89D2-C024-82822588E822}"/>
          </ac:spMkLst>
        </pc:spChg>
      </pc:sldChg>
      <pc:sldChg chg="addSp delSp modSp new mod setBg">
        <pc:chgData name="GUO CHEN ERICKA YU MIN" userId="55d5d35a-cab8-42c7-ab98-6541c4aecd30" providerId="ADAL" clId="{504C2D28-1962-46E7-BFE9-EFAC751A5A2E}" dt="2023-08-26T19:05:08.508" v="1170" actId="26606"/>
        <pc:sldMkLst>
          <pc:docMk/>
          <pc:sldMk cId="2344787916" sldId="259"/>
        </pc:sldMkLst>
        <pc:spChg chg="mod">
          <ac:chgData name="GUO CHEN ERICKA YU MIN" userId="55d5d35a-cab8-42c7-ab98-6541c4aecd30" providerId="ADAL" clId="{504C2D28-1962-46E7-BFE9-EFAC751A5A2E}" dt="2023-08-26T19:05:08.508" v="1170" actId="26606"/>
          <ac:spMkLst>
            <pc:docMk/>
            <pc:sldMk cId="2344787916" sldId="259"/>
            <ac:spMk id="2" creationId="{4A4898BC-6480-E5E7-4E2B-13EC01F9B700}"/>
          </ac:spMkLst>
        </pc:spChg>
        <pc:spChg chg="add del mod">
          <ac:chgData name="GUO CHEN ERICKA YU MIN" userId="55d5d35a-cab8-42c7-ab98-6541c4aecd30" providerId="ADAL" clId="{504C2D28-1962-46E7-BFE9-EFAC751A5A2E}" dt="2023-08-26T19:05:08.508" v="1170" actId="26606"/>
          <ac:spMkLst>
            <pc:docMk/>
            <pc:sldMk cId="2344787916" sldId="259"/>
            <ac:spMk id="3" creationId="{2AD84DE2-6ACC-407A-4DF0-9DFF414A23F4}"/>
          </ac:spMkLst>
        </pc:spChg>
        <pc:spChg chg="add del">
          <ac:chgData name="GUO CHEN ERICKA YU MIN" userId="55d5d35a-cab8-42c7-ab98-6541c4aecd30" providerId="ADAL" clId="{504C2D28-1962-46E7-BFE9-EFAC751A5A2E}" dt="2023-08-26T19:04:43.799" v="1167" actId="26606"/>
          <ac:spMkLst>
            <pc:docMk/>
            <pc:sldMk cId="2344787916" sldId="259"/>
            <ac:spMk id="9" creationId="{0C541B88-1AE9-40C3-AFD5-967787C1979F}"/>
          </ac:spMkLst>
        </pc:spChg>
        <pc:spChg chg="add del">
          <ac:chgData name="GUO CHEN ERICKA YU MIN" userId="55d5d35a-cab8-42c7-ab98-6541c4aecd30" providerId="ADAL" clId="{504C2D28-1962-46E7-BFE9-EFAC751A5A2E}" dt="2023-08-26T19:04:43.799" v="1167" actId="26606"/>
          <ac:spMkLst>
            <pc:docMk/>
            <pc:sldMk cId="2344787916" sldId="259"/>
            <ac:spMk id="11" creationId="{E5F17139-31EE-46AC-B04F-DBBD852DD6CB}"/>
          </ac:spMkLst>
        </pc:spChg>
        <pc:spChg chg="add del">
          <ac:chgData name="GUO CHEN ERICKA YU MIN" userId="55d5d35a-cab8-42c7-ab98-6541c4aecd30" providerId="ADAL" clId="{504C2D28-1962-46E7-BFE9-EFAC751A5A2E}" dt="2023-08-26T19:04:43.799" v="1167" actId="26606"/>
          <ac:spMkLst>
            <pc:docMk/>
            <pc:sldMk cId="2344787916" sldId="259"/>
            <ac:spMk id="17" creationId="{89D16701-DA76-4F72-BB63-E2C3FFBDFE0F}"/>
          </ac:spMkLst>
        </pc:spChg>
        <pc:spChg chg="add del">
          <ac:chgData name="GUO CHEN ERICKA YU MIN" userId="55d5d35a-cab8-42c7-ab98-6541c4aecd30" providerId="ADAL" clId="{504C2D28-1962-46E7-BFE9-EFAC751A5A2E}" dt="2023-08-26T19:04:43.799" v="1167" actId="26606"/>
          <ac:spMkLst>
            <pc:docMk/>
            <pc:sldMk cId="2344787916" sldId="259"/>
            <ac:spMk id="19" creationId="{1CC28BE1-9DC6-43FE-9582-39F091098D77}"/>
          </ac:spMkLst>
        </pc:spChg>
        <pc:spChg chg="add del">
          <ac:chgData name="GUO CHEN ERICKA YU MIN" userId="55d5d35a-cab8-42c7-ab98-6541c4aecd30" providerId="ADAL" clId="{504C2D28-1962-46E7-BFE9-EFAC751A5A2E}" dt="2023-08-26T19:05:08.446" v="1169" actId="26606"/>
          <ac:spMkLst>
            <pc:docMk/>
            <pc:sldMk cId="2344787916" sldId="259"/>
            <ac:spMk id="36" creationId="{BACC6370-2D7E-4714-9D71-7542949D7D5D}"/>
          </ac:spMkLst>
        </pc:spChg>
        <pc:spChg chg="add del">
          <ac:chgData name="GUO CHEN ERICKA YU MIN" userId="55d5d35a-cab8-42c7-ab98-6541c4aecd30" providerId="ADAL" clId="{504C2D28-1962-46E7-BFE9-EFAC751A5A2E}" dt="2023-08-26T19:05:08.446" v="1169" actId="26606"/>
          <ac:spMkLst>
            <pc:docMk/>
            <pc:sldMk cId="2344787916" sldId="259"/>
            <ac:spMk id="37" creationId="{F68B3F68-107C-434F-AA38-110D5EA91B85}"/>
          </ac:spMkLst>
        </pc:spChg>
        <pc:spChg chg="add del">
          <ac:chgData name="GUO CHEN ERICKA YU MIN" userId="55d5d35a-cab8-42c7-ab98-6541c4aecd30" providerId="ADAL" clId="{504C2D28-1962-46E7-BFE9-EFAC751A5A2E}" dt="2023-08-26T19:05:08.446" v="1169" actId="26606"/>
          <ac:spMkLst>
            <pc:docMk/>
            <pc:sldMk cId="2344787916" sldId="259"/>
            <ac:spMk id="38" creationId="{AAD0DBB9-1A4B-4391-81D4-CB19F9AB918A}"/>
          </ac:spMkLst>
        </pc:spChg>
        <pc:spChg chg="add del">
          <ac:chgData name="GUO CHEN ERICKA YU MIN" userId="55d5d35a-cab8-42c7-ab98-6541c4aecd30" providerId="ADAL" clId="{504C2D28-1962-46E7-BFE9-EFAC751A5A2E}" dt="2023-08-26T19:05:08.446" v="1169" actId="26606"/>
          <ac:spMkLst>
            <pc:docMk/>
            <pc:sldMk cId="2344787916" sldId="259"/>
            <ac:spMk id="39" creationId="{063BBA22-50EA-4C4D-BE05-F1CE4E63AA56}"/>
          </ac:spMkLst>
        </pc:spChg>
        <pc:spChg chg="add">
          <ac:chgData name="GUO CHEN ERICKA YU MIN" userId="55d5d35a-cab8-42c7-ab98-6541c4aecd30" providerId="ADAL" clId="{504C2D28-1962-46E7-BFE9-EFAC751A5A2E}" dt="2023-08-26T19:05:08.508" v="1170" actId="26606"/>
          <ac:spMkLst>
            <pc:docMk/>
            <pc:sldMk cId="2344787916" sldId="259"/>
            <ac:spMk id="42" creationId="{31293F9B-599E-4871-A414-757225FA346A}"/>
          </ac:spMkLst>
        </pc:spChg>
        <pc:spChg chg="add">
          <ac:chgData name="GUO CHEN ERICKA YU MIN" userId="55d5d35a-cab8-42c7-ab98-6541c4aecd30" providerId="ADAL" clId="{504C2D28-1962-46E7-BFE9-EFAC751A5A2E}" dt="2023-08-26T19:05:08.508" v="1170" actId="26606"/>
          <ac:spMkLst>
            <pc:docMk/>
            <pc:sldMk cId="2344787916" sldId="259"/>
            <ac:spMk id="43" creationId="{E5F17139-31EE-46AC-B04F-DBBD852DD6CB}"/>
          </ac:spMkLst>
        </pc:spChg>
        <pc:grpChg chg="add del">
          <ac:chgData name="GUO CHEN ERICKA YU MIN" userId="55d5d35a-cab8-42c7-ab98-6541c4aecd30" providerId="ADAL" clId="{504C2D28-1962-46E7-BFE9-EFAC751A5A2E}" dt="2023-08-26T19:04:43.799" v="1167" actId="26606"/>
          <ac:grpSpMkLst>
            <pc:docMk/>
            <pc:sldMk cId="2344787916" sldId="259"/>
            <ac:grpSpMk id="13" creationId="{7CF625D3-71A3-4F30-A096-8EF334E959D0}"/>
          </ac:grpSpMkLst>
        </pc:grpChg>
        <pc:grpChg chg="add del">
          <ac:chgData name="GUO CHEN ERICKA YU MIN" userId="55d5d35a-cab8-42c7-ab98-6541c4aecd30" providerId="ADAL" clId="{504C2D28-1962-46E7-BFE9-EFAC751A5A2E}" dt="2023-08-26T19:04:43.799" v="1167" actId="26606"/>
          <ac:grpSpMkLst>
            <pc:docMk/>
            <pc:sldMk cId="2344787916" sldId="259"/>
            <ac:grpSpMk id="21" creationId="{AF9AF3F3-CE0C-4125-BDD7-346487FA0B40}"/>
          </ac:grpSpMkLst>
        </pc:grpChg>
        <pc:grpChg chg="add">
          <ac:chgData name="GUO CHEN ERICKA YU MIN" userId="55d5d35a-cab8-42c7-ab98-6541c4aecd30" providerId="ADAL" clId="{504C2D28-1962-46E7-BFE9-EFAC751A5A2E}" dt="2023-08-26T19:05:08.508" v="1170" actId="26606"/>
          <ac:grpSpMkLst>
            <pc:docMk/>
            <pc:sldMk cId="2344787916" sldId="259"/>
            <ac:grpSpMk id="44" creationId="{53883AA7-7F86-41F8-A1D8-06E9886E7632}"/>
          </ac:grpSpMkLst>
        </pc:grpChg>
        <pc:grpChg chg="add">
          <ac:chgData name="GUO CHEN ERICKA YU MIN" userId="55d5d35a-cab8-42c7-ab98-6541c4aecd30" providerId="ADAL" clId="{504C2D28-1962-46E7-BFE9-EFAC751A5A2E}" dt="2023-08-26T19:05:08.508" v="1170" actId="26606"/>
          <ac:grpSpMkLst>
            <pc:docMk/>
            <pc:sldMk cId="2344787916" sldId="259"/>
            <ac:grpSpMk id="45" creationId="{71A8B53C-ED2D-4081-AC0C-F87A9D4B3AFD}"/>
          </ac:grpSpMkLst>
        </pc:grpChg>
        <pc:graphicFrameChg chg="add del">
          <ac:chgData name="GUO CHEN ERICKA YU MIN" userId="55d5d35a-cab8-42c7-ab98-6541c4aecd30" providerId="ADAL" clId="{504C2D28-1962-46E7-BFE9-EFAC751A5A2E}" dt="2023-08-26T19:04:43.799" v="1167" actId="26606"/>
          <ac:graphicFrameMkLst>
            <pc:docMk/>
            <pc:sldMk cId="2344787916" sldId="259"/>
            <ac:graphicFrameMk id="5" creationId="{D558CCFF-5587-D747-7E1D-33C99D1A5E89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9:05:08.446" v="1169" actId="26606"/>
          <ac:graphicFrameMkLst>
            <pc:docMk/>
            <pc:sldMk cId="2344787916" sldId="259"/>
            <ac:graphicFrameMk id="40" creationId="{C3FD28F4-CD55-E23A-8642-6A6266B81F84}"/>
          </ac:graphicFrameMkLst>
        </pc:graphicFrameChg>
        <pc:graphicFrameChg chg="add">
          <ac:chgData name="GUO CHEN ERICKA YU MIN" userId="55d5d35a-cab8-42c7-ab98-6541c4aecd30" providerId="ADAL" clId="{504C2D28-1962-46E7-BFE9-EFAC751A5A2E}" dt="2023-08-26T19:05:08.508" v="1170" actId="26606"/>
          <ac:graphicFrameMkLst>
            <pc:docMk/>
            <pc:sldMk cId="2344787916" sldId="259"/>
            <ac:graphicFrameMk id="48" creationId="{14B27B92-9AD6-8FDF-C4FE-60E25944FAF0}"/>
          </ac:graphicFrameMkLst>
        </pc:graphicFrameChg>
      </pc:sldChg>
      <pc:sldChg chg="new del">
        <pc:chgData name="GUO CHEN ERICKA YU MIN" userId="55d5d35a-cab8-42c7-ab98-6541c4aecd30" providerId="ADAL" clId="{504C2D28-1962-46E7-BFE9-EFAC751A5A2E}" dt="2023-08-26T05:13:26.376" v="180" actId="680"/>
        <pc:sldMkLst>
          <pc:docMk/>
          <pc:sldMk cId="3092923562" sldId="259"/>
        </pc:sldMkLst>
      </pc:sldChg>
      <pc:sldChg chg="add del">
        <pc:chgData name="GUO CHEN ERICKA YU MIN" userId="55d5d35a-cab8-42c7-ab98-6541c4aecd30" providerId="ADAL" clId="{504C2D28-1962-46E7-BFE9-EFAC751A5A2E}" dt="2023-08-26T04:40:42.306" v="138"/>
        <pc:sldMkLst>
          <pc:docMk/>
          <pc:sldMk cId="3196841216" sldId="259"/>
        </pc:sldMkLst>
      </pc:sldChg>
      <pc:sldChg chg="addSp delSp modSp new mod setBg setClrOvrMap">
        <pc:chgData name="GUO CHEN ERICKA YU MIN" userId="55d5d35a-cab8-42c7-ab98-6541c4aecd30" providerId="ADAL" clId="{504C2D28-1962-46E7-BFE9-EFAC751A5A2E}" dt="2023-08-26T19:07:29.320" v="1332" actId="26606"/>
        <pc:sldMkLst>
          <pc:docMk/>
          <pc:sldMk cId="3984791953" sldId="260"/>
        </pc:sldMkLst>
        <pc:spChg chg="mod">
          <ac:chgData name="GUO CHEN ERICKA YU MIN" userId="55d5d35a-cab8-42c7-ab98-6541c4aecd30" providerId="ADAL" clId="{504C2D28-1962-46E7-BFE9-EFAC751A5A2E}" dt="2023-08-26T19:07:29.320" v="1332" actId="26606"/>
          <ac:spMkLst>
            <pc:docMk/>
            <pc:sldMk cId="3984791953" sldId="260"/>
            <ac:spMk id="2" creationId="{5E3679DB-2530-0A11-32EC-DD78008FCD0F}"/>
          </ac:spMkLst>
        </pc:spChg>
        <pc:spChg chg="add del mod">
          <ac:chgData name="GUO CHEN ERICKA YU MIN" userId="55d5d35a-cab8-42c7-ab98-6541c4aecd30" providerId="ADAL" clId="{504C2D28-1962-46E7-BFE9-EFAC751A5A2E}" dt="2023-08-26T19:07:29.320" v="1332" actId="26606"/>
          <ac:spMkLst>
            <pc:docMk/>
            <pc:sldMk cId="3984791953" sldId="260"/>
            <ac:spMk id="3" creationId="{FF14B75C-F392-0C1F-706A-9371367A90AB}"/>
          </ac:spMkLst>
        </pc:spChg>
        <pc:spChg chg="add">
          <ac:chgData name="GUO CHEN ERICKA YU MIN" userId="55d5d35a-cab8-42c7-ab98-6541c4aecd30" providerId="ADAL" clId="{504C2D28-1962-46E7-BFE9-EFAC751A5A2E}" dt="2023-08-26T19:07:29.320" v="1332" actId="26606"/>
          <ac:spMkLst>
            <pc:docMk/>
            <pc:sldMk cId="3984791953" sldId="260"/>
            <ac:spMk id="6" creationId="{35DB3719-6FDC-4E5D-891D-FF40B7300F64}"/>
          </ac:spMkLst>
        </pc:spChg>
        <pc:spChg chg="add">
          <ac:chgData name="GUO CHEN ERICKA YU MIN" userId="55d5d35a-cab8-42c7-ab98-6541c4aecd30" providerId="ADAL" clId="{504C2D28-1962-46E7-BFE9-EFAC751A5A2E}" dt="2023-08-26T19:07:29.320" v="1332" actId="26606"/>
          <ac:spMkLst>
            <pc:docMk/>
            <pc:sldMk cId="3984791953" sldId="260"/>
            <ac:spMk id="7" creationId="{E0CBAC23-2E3F-4A90-BA59-F8299F6A5439}"/>
          </ac:spMkLst>
        </pc:spChg>
        <pc:spChg chg="add del">
          <ac:chgData name="GUO CHEN ERICKA YU MIN" userId="55d5d35a-cab8-42c7-ab98-6541c4aecd30" providerId="ADAL" clId="{504C2D28-1962-46E7-BFE9-EFAC751A5A2E}" dt="2023-08-26T19:07:09.062" v="1325" actId="26606"/>
          <ac:spMkLst>
            <pc:docMk/>
            <pc:sldMk cId="3984791953" sldId="260"/>
            <ac:spMk id="9" creationId="{31293F9B-599E-4871-A414-757225FA346A}"/>
          </ac:spMkLst>
        </pc:spChg>
        <pc:spChg chg="add del">
          <ac:chgData name="GUO CHEN ERICKA YU MIN" userId="55d5d35a-cab8-42c7-ab98-6541c4aecd30" providerId="ADAL" clId="{504C2D28-1962-46E7-BFE9-EFAC751A5A2E}" dt="2023-08-26T19:07:09.062" v="1325" actId="26606"/>
          <ac:spMkLst>
            <pc:docMk/>
            <pc:sldMk cId="3984791953" sldId="260"/>
            <ac:spMk id="11" creationId="{E5F17139-31EE-46AC-B04F-DBBD852DD6CB}"/>
          </ac:spMkLst>
        </pc:spChg>
        <pc:spChg chg="add del">
          <ac:chgData name="GUO CHEN ERICKA YU MIN" userId="55d5d35a-cab8-42c7-ab98-6541c4aecd30" providerId="ADAL" clId="{504C2D28-1962-46E7-BFE9-EFAC751A5A2E}" dt="2023-08-26T19:07:27.037" v="1331" actId="26606"/>
          <ac:spMkLst>
            <pc:docMk/>
            <pc:sldMk cId="3984791953" sldId="260"/>
            <ac:spMk id="21" creationId="{1C52F6C8-2E89-4F61-92C7-299BEF89ECDD}"/>
          </ac:spMkLst>
        </pc:spChg>
        <pc:spChg chg="add del">
          <ac:chgData name="GUO CHEN ERICKA YU MIN" userId="55d5d35a-cab8-42c7-ab98-6541c4aecd30" providerId="ADAL" clId="{504C2D28-1962-46E7-BFE9-EFAC751A5A2E}" dt="2023-08-26T19:07:27.037" v="1331" actId="26606"/>
          <ac:spMkLst>
            <pc:docMk/>
            <pc:sldMk cId="3984791953" sldId="260"/>
            <ac:spMk id="29" creationId="{F835453A-5A8D-49CA-BF02-6EB04EDDB1B5}"/>
          </ac:spMkLst>
        </pc:spChg>
        <pc:spChg chg="add del">
          <ac:chgData name="GUO CHEN ERICKA YU MIN" userId="55d5d35a-cab8-42c7-ab98-6541c4aecd30" providerId="ADAL" clId="{504C2D28-1962-46E7-BFE9-EFAC751A5A2E}" dt="2023-08-26T19:07:25.481" v="1329" actId="26606"/>
          <ac:spMkLst>
            <pc:docMk/>
            <pc:sldMk cId="3984791953" sldId="260"/>
            <ac:spMk id="34" creationId="{35DB3719-6FDC-4E5D-891D-FF40B7300F64}"/>
          </ac:spMkLst>
        </pc:spChg>
        <pc:spChg chg="add del">
          <ac:chgData name="GUO CHEN ERICKA YU MIN" userId="55d5d35a-cab8-42c7-ab98-6541c4aecd30" providerId="ADAL" clId="{504C2D28-1962-46E7-BFE9-EFAC751A5A2E}" dt="2023-08-26T19:07:25.481" v="1329" actId="26606"/>
          <ac:spMkLst>
            <pc:docMk/>
            <pc:sldMk cId="3984791953" sldId="260"/>
            <ac:spMk id="35" creationId="{E0CBAC23-2E3F-4A90-BA59-F8299F6A5439}"/>
          </ac:spMkLst>
        </pc:spChg>
        <pc:spChg chg="add del">
          <ac:chgData name="GUO CHEN ERICKA YU MIN" userId="55d5d35a-cab8-42c7-ab98-6541c4aecd30" providerId="ADAL" clId="{504C2D28-1962-46E7-BFE9-EFAC751A5A2E}" dt="2023-08-26T19:07:27.037" v="1331" actId="26606"/>
          <ac:spMkLst>
            <pc:docMk/>
            <pc:sldMk cId="3984791953" sldId="260"/>
            <ac:spMk id="37" creationId="{0DEA90BA-9EFA-431D-8EEA-76D29FE052E0}"/>
          </ac:spMkLst>
        </pc:spChg>
        <pc:spChg chg="add del">
          <ac:chgData name="GUO CHEN ERICKA YU MIN" userId="55d5d35a-cab8-42c7-ab98-6541c4aecd30" providerId="ADAL" clId="{504C2D28-1962-46E7-BFE9-EFAC751A5A2E}" dt="2023-08-26T19:07:27.037" v="1331" actId="26606"/>
          <ac:spMkLst>
            <pc:docMk/>
            <pc:sldMk cId="3984791953" sldId="260"/>
            <ac:spMk id="38" creationId="{13A7DAFA-DE8C-4D27-9E86-64AE6EABC2E7}"/>
          </ac:spMkLst>
        </pc:spChg>
        <pc:spChg chg="add del">
          <ac:chgData name="GUO CHEN ERICKA YU MIN" userId="55d5d35a-cab8-42c7-ab98-6541c4aecd30" providerId="ADAL" clId="{504C2D28-1962-46E7-BFE9-EFAC751A5A2E}" dt="2023-08-26T19:07:27.037" v="1331" actId="26606"/>
          <ac:spMkLst>
            <pc:docMk/>
            <pc:sldMk cId="3984791953" sldId="260"/>
            <ac:spMk id="44" creationId="{567473F5-B70D-4B5E-8CD5-56A579FDAEF1}"/>
          </ac:spMkLst>
        </pc:spChg>
        <pc:grpChg chg="add del">
          <ac:chgData name="GUO CHEN ERICKA YU MIN" userId="55d5d35a-cab8-42c7-ab98-6541c4aecd30" providerId="ADAL" clId="{504C2D28-1962-46E7-BFE9-EFAC751A5A2E}" dt="2023-08-26T19:07:09.062" v="1325" actId="26606"/>
          <ac:grpSpMkLst>
            <pc:docMk/>
            <pc:sldMk cId="3984791953" sldId="260"/>
            <ac:grpSpMk id="13" creationId="{53883AA7-7F86-41F8-A1D8-06E9886E7632}"/>
          </ac:grpSpMkLst>
        </pc:grpChg>
        <pc:grpChg chg="add del">
          <ac:chgData name="GUO CHEN ERICKA YU MIN" userId="55d5d35a-cab8-42c7-ab98-6541c4aecd30" providerId="ADAL" clId="{504C2D28-1962-46E7-BFE9-EFAC751A5A2E}" dt="2023-08-26T19:07:09.062" v="1325" actId="26606"/>
          <ac:grpSpMkLst>
            <pc:docMk/>
            <pc:sldMk cId="3984791953" sldId="260"/>
            <ac:grpSpMk id="17" creationId="{71A8B53C-ED2D-4081-AC0C-F87A9D4B3AFD}"/>
          </ac:grpSpMkLst>
        </pc:grpChg>
        <pc:grpChg chg="add del">
          <ac:chgData name="GUO CHEN ERICKA YU MIN" userId="55d5d35a-cab8-42c7-ab98-6541c4aecd30" providerId="ADAL" clId="{504C2D28-1962-46E7-BFE9-EFAC751A5A2E}" dt="2023-08-26T19:07:27.037" v="1331" actId="26606"/>
          <ac:grpSpMkLst>
            <pc:docMk/>
            <pc:sldMk cId="3984791953" sldId="260"/>
            <ac:grpSpMk id="23" creationId="{E69FF964-E599-4EFE-B276-9CA540461982}"/>
          </ac:grpSpMkLst>
        </pc:grpChg>
        <pc:grpChg chg="add del">
          <ac:chgData name="GUO CHEN ERICKA YU MIN" userId="55d5d35a-cab8-42c7-ab98-6541c4aecd30" providerId="ADAL" clId="{504C2D28-1962-46E7-BFE9-EFAC751A5A2E}" dt="2023-08-26T19:07:27.037" v="1331" actId="26606"/>
          <ac:grpSpMkLst>
            <pc:docMk/>
            <pc:sldMk cId="3984791953" sldId="260"/>
            <ac:grpSpMk id="31" creationId="{59346B03-32C0-4D48-A61B-11552C1863EF}"/>
          </ac:grpSpMkLst>
        </pc:grpChg>
        <pc:grpChg chg="add del">
          <ac:chgData name="GUO CHEN ERICKA YU MIN" userId="55d5d35a-cab8-42c7-ab98-6541c4aecd30" providerId="ADAL" clId="{504C2D28-1962-46E7-BFE9-EFAC751A5A2E}" dt="2023-08-26T19:07:27.037" v="1331" actId="26606"/>
          <ac:grpSpMkLst>
            <pc:docMk/>
            <pc:sldMk cId="3984791953" sldId="260"/>
            <ac:grpSpMk id="39" creationId="{C8ABE731-C1A2-4FD3-9E32-0655C4878A35}"/>
          </ac:grpSpMkLst>
        </pc:grpChg>
        <pc:grpChg chg="add del">
          <ac:chgData name="GUO CHEN ERICKA YU MIN" userId="55d5d35a-cab8-42c7-ab98-6541c4aecd30" providerId="ADAL" clId="{504C2D28-1962-46E7-BFE9-EFAC751A5A2E}" dt="2023-08-26T19:07:27.037" v="1331" actId="26606"/>
          <ac:grpSpMkLst>
            <pc:docMk/>
            <pc:sldMk cId="3984791953" sldId="260"/>
            <ac:grpSpMk id="45" creationId="{D4A2DD72-43DD-48E5-BE34-37D49AB6DE02}"/>
          </ac:grpSpMkLst>
        </pc:grpChg>
        <pc:graphicFrameChg chg="add del">
          <ac:chgData name="GUO CHEN ERICKA YU MIN" userId="55d5d35a-cab8-42c7-ab98-6541c4aecd30" providerId="ADAL" clId="{504C2D28-1962-46E7-BFE9-EFAC751A5A2E}" dt="2023-08-26T19:07:09.062" v="1325" actId="26606"/>
          <ac:graphicFrameMkLst>
            <pc:docMk/>
            <pc:sldMk cId="3984791953" sldId="260"/>
            <ac:graphicFrameMk id="5" creationId="{7AEB1D71-5B0A-16A6-6942-3BD4FF874746}"/>
          </ac:graphicFrameMkLst>
        </pc:graphicFrameChg>
        <pc:graphicFrameChg chg="add">
          <ac:chgData name="GUO CHEN ERICKA YU MIN" userId="55d5d35a-cab8-42c7-ab98-6541c4aecd30" providerId="ADAL" clId="{504C2D28-1962-46E7-BFE9-EFAC751A5A2E}" dt="2023-08-26T19:07:29.320" v="1332" actId="26606"/>
          <ac:graphicFrameMkLst>
            <pc:docMk/>
            <pc:sldMk cId="3984791953" sldId="260"/>
            <ac:graphicFrameMk id="8" creationId="{5B0AAF40-B4E1-0E10-D27C-1AF3001B6498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9:07:19.775" v="1327" actId="26606"/>
          <ac:graphicFrameMkLst>
            <pc:docMk/>
            <pc:sldMk cId="3984791953" sldId="260"/>
            <ac:graphicFrameMk id="32" creationId="{3FC9EE62-6237-56E5-9FA2-DCAB5B60A555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9:07:25.481" v="1329" actId="26606"/>
          <ac:graphicFrameMkLst>
            <pc:docMk/>
            <pc:sldMk cId="3984791953" sldId="260"/>
            <ac:graphicFrameMk id="36" creationId="{5B0AAF40-B4E1-0E10-D27C-1AF3001B6498}"/>
          </ac:graphicFrameMkLst>
        </pc:graphicFrameChg>
        <pc:graphicFrameChg chg="add del">
          <ac:chgData name="GUO CHEN ERICKA YU MIN" userId="55d5d35a-cab8-42c7-ab98-6541c4aecd30" providerId="ADAL" clId="{504C2D28-1962-46E7-BFE9-EFAC751A5A2E}" dt="2023-08-26T19:07:27.037" v="1331" actId="26606"/>
          <ac:graphicFrameMkLst>
            <pc:docMk/>
            <pc:sldMk cId="3984791953" sldId="260"/>
            <ac:graphicFrameMk id="50" creationId="{19261283-8C98-92CF-5724-7636C1C8E62B}"/>
          </ac:graphicFrameMkLst>
        </pc:graphicFrameChg>
      </pc:sldChg>
      <pc:sldChg chg="ord">
        <pc:chgData name="GUO CHEN ERICKA YU MIN" userId="55d5d35a-cab8-42c7-ab98-6541c4aecd30" providerId="ADAL" clId="{504C2D28-1962-46E7-BFE9-EFAC751A5A2E}" dt="2023-08-30T02:45:13.255" v="1390"/>
        <pc:sldMkLst>
          <pc:docMk/>
          <pc:sldMk cId="620685365" sldId="277"/>
        </pc:sldMkLst>
      </pc:sldChg>
      <pc:sldChg chg="modSp mod ord">
        <pc:chgData name="GUO CHEN ERICKA YU MIN" userId="55d5d35a-cab8-42c7-ab98-6541c4aecd30" providerId="ADAL" clId="{504C2D28-1962-46E7-BFE9-EFAC751A5A2E}" dt="2023-08-30T02:54:38.133" v="1394" actId="27636"/>
        <pc:sldMkLst>
          <pc:docMk/>
          <pc:sldMk cId="3183366195" sldId="278"/>
        </pc:sldMkLst>
        <pc:spChg chg="mod">
          <ac:chgData name="GUO CHEN ERICKA YU MIN" userId="55d5d35a-cab8-42c7-ab98-6541c4aecd30" providerId="ADAL" clId="{504C2D28-1962-46E7-BFE9-EFAC751A5A2E}" dt="2023-08-30T02:54:38.133" v="1394" actId="27636"/>
          <ac:spMkLst>
            <pc:docMk/>
            <pc:sldMk cId="3183366195" sldId="278"/>
            <ac:spMk id="5" creationId="{6781727E-74B4-7F00-29E4-0347A72DB722}"/>
          </ac:spMkLst>
        </pc:spChg>
      </pc:sldChg>
      <pc:sldChg chg="ord">
        <pc:chgData name="GUO CHEN ERICKA YU MIN" userId="55d5d35a-cab8-42c7-ab98-6541c4aecd30" providerId="ADAL" clId="{504C2D28-1962-46E7-BFE9-EFAC751A5A2E}" dt="2023-08-30T02:45:17.560" v="1392"/>
        <pc:sldMkLst>
          <pc:docMk/>
          <pc:sldMk cId="2981704358" sldId="279"/>
        </pc:sldMkLst>
      </pc:sldChg>
      <pc:sldMasterChg chg="add del addSldLayout delSldLayout">
        <pc:chgData name="GUO CHEN ERICKA YU MIN" userId="55d5d35a-cab8-42c7-ab98-6541c4aecd30" providerId="ADAL" clId="{504C2D28-1962-46E7-BFE9-EFAC751A5A2E}" dt="2023-08-26T04:39:03.113" v="110" actId="26606"/>
        <pc:sldMasterMkLst>
          <pc:docMk/>
          <pc:sldMasterMk cId="1077918101" sldId="2147483648"/>
        </pc:sldMasterMkLst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1161537522" sldId="2147483649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1917027749" sldId="2147483650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433861582" sldId="2147483651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4260647891" sldId="2147483652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243496530" sldId="2147483653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1978523208" sldId="2147483654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1540654305" sldId="2147483655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3033027563" sldId="2147483656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1784330504" sldId="2147483657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2949992234" sldId="2147483658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1077918101" sldId="2147483648"/>
            <pc:sldLayoutMk cId="3400876686" sldId="2147483659"/>
          </pc:sldLayoutMkLst>
        </pc:sldLayoutChg>
      </pc:sldMasterChg>
      <pc:sldMasterChg chg="add del replId addSldLayout delSldLayout">
        <pc:chgData name="GUO CHEN ERICKA YU MIN" userId="55d5d35a-cab8-42c7-ab98-6541c4aecd30" providerId="ADAL" clId="{504C2D28-1962-46E7-BFE9-EFAC751A5A2E}" dt="2023-08-26T04:37:59.736" v="101" actId="26606"/>
        <pc:sldMasterMkLst>
          <pc:docMk/>
          <pc:sldMasterMk cId="2990456057" sldId="2147483660"/>
        </pc:sldMasterMkLst>
        <pc:sldLayoutChg chg="add del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792737595" sldId="2147483661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1683110432" sldId="2147483662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165549928" sldId="2147483663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2305925523" sldId="2147483664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2066342757" sldId="2147483665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2074243175" sldId="2147483666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2292841904" sldId="2147483667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1479629576" sldId="2147483668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959790467" sldId="2147483669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1878567455" sldId="2147483670"/>
          </pc:sldLayoutMkLst>
        </pc:sldLayoutChg>
        <pc:sldLayoutChg chg="add del replId">
          <pc:chgData name="GUO CHEN ERICKA YU MIN" userId="55d5d35a-cab8-42c7-ab98-6541c4aecd30" providerId="ADAL" clId="{504C2D28-1962-46E7-BFE9-EFAC751A5A2E}" dt="2023-08-26T04:37:59.736" v="101" actId="26606"/>
          <pc:sldLayoutMkLst>
            <pc:docMk/>
            <pc:sldMasterMk cId="2990456057" sldId="2147483660"/>
            <pc:sldLayoutMk cId="1095673795" sldId="2147483671"/>
          </pc:sldLayoutMkLst>
        </pc:sldLayoutChg>
      </pc:sldMasterChg>
      <pc:sldMasterChg chg="add del addSldLayout delSldLayout">
        <pc:chgData name="GUO CHEN ERICKA YU MIN" userId="55d5d35a-cab8-42c7-ab98-6541c4aecd30" providerId="ADAL" clId="{504C2D28-1962-46E7-BFE9-EFAC751A5A2E}" dt="2023-08-26T04:38:55.414" v="108" actId="26606"/>
        <pc:sldMasterMkLst>
          <pc:docMk/>
          <pc:sldMasterMk cId="1158596622" sldId="2147483725"/>
        </pc:sldMasterMkLst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2566334057" sldId="2147483714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2049382226" sldId="2147483715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2335037406" sldId="2147483716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581037015" sldId="2147483717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717123906" sldId="2147483718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888384300" sldId="2147483719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2377353266" sldId="2147483720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456183421" sldId="2147483721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3852103537" sldId="2147483722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235448221" sldId="2147483723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8:55.414" v="108" actId="26606"/>
          <pc:sldLayoutMkLst>
            <pc:docMk/>
            <pc:sldMasterMk cId="1158596622" sldId="2147483725"/>
            <pc:sldLayoutMk cId="2395178401" sldId="2147483724"/>
          </pc:sldLayoutMkLst>
        </pc:sldLayoutChg>
      </pc:sldMasterChg>
      <pc:sldMasterChg chg="add del addSldLayout delSldLayout">
        <pc:chgData name="GUO CHEN ERICKA YU MIN" userId="55d5d35a-cab8-42c7-ab98-6541c4aecd30" providerId="ADAL" clId="{504C2D28-1962-46E7-BFE9-EFAC751A5A2E}" dt="2023-08-26T04:37:49.820" v="97" actId="26606"/>
        <pc:sldMasterMkLst>
          <pc:docMk/>
          <pc:sldMasterMk cId="3753990905" sldId="2147483725"/>
        </pc:sldMasterMkLst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684666154" sldId="2147483714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515392847" sldId="2147483715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630599757" sldId="2147483716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875431148" sldId="2147483717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070666408" sldId="2147483718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1635836844" sldId="2147483719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974083187" sldId="2147483720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1301412895" sldId="2147483721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842635401" sldId="2147483722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835749374" sldId="2147483723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7:49.820" v="97" actId="26606"/>
          <pc:sldLayoutMkLst>
            <pc:docMk/>
            <pc:sldMasterMk cId="3753990905" sldId="2147483725"/>
            <pc:sldLayoutMk cId="2210394964" sldId="2147483724"/>
          </pc:sldLayoutMkLst>
        </pc:sldLayoutChg>
      </pc:sldMasterChg>
      <pc:sldMasterChg chg="add del addSldLayout delSldLayout">
        <pc:chgData name="GUO CHEN ERICKA YU MIN" userId="55d5d35a-cab8-42c7-ab98-6541c4aecd30" providerId="ADAL" clId="{504C2D28-1962-46E7-BFE9-EFAC751A5A2E}" dt="2023-08-26T04:39:03.113" v="110" actId="26606"/>
        <pc:sldMasterMkLst>
          <pc:docMk/>
          <pc:sldMasterMk cId="3379437654" sldId="2147483738"/>
        </pc:sldMasterMkLst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1995076743" sldId="2147483727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3818505061" sldId="2147483728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947480467" sldId="2147483729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2748404456" sldId="2147483730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2619198790" sldId="2147483731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1975591740" sldId="2147483732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3104336980" sldId="2147483733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270351091" sldId="2147483734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2115891585" sldId="2147483735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4080791636" sldId="2147483736"/>
          </pc:sldLayoutMkLst>
        </pc:sldLayoutChg>
        <pc:sldLayoutChg chg="add del">
          <pc:chgData name="GUO CHEN ERICKA YU MIN" userId="55d5d35a-cab8-42c7-ab98-6541c4aecd30" providerId="ADAL" clId="{504C2D28-1962-46E7-BFE9-EFAC751A5A2E}" dt="2023-08-26T04:39:03.113" v="110" actId="26606"/>
          <pc:sldLayoutMkLst>
            <pc:docMk/>
            <pc:sldMasterMk cId="3379437654" sldId="2147483738"/>
            <pc:sldLayoutMk cId="4157816513" sldId="2147483737"/>
          </pc:sldLayoutMkLst>
        </pc:sldLayoutChg>
      </pc:sldMasterChg>
    </pc:docChg>
  </pc:docChgLst>
  <pc:docChgLst>
    <pc:chgData name="THALMANN SOLANO LIA FRANCISCA" userId="06e64cbb-6bb0-45f9-9dcd-e4c69481767a" providerId="ADAL" clId="{A7EA9DD4-D934-4F08-92C2-8DBB11AD65C0}"/>
    <pc:docChg chg="custSel addSld delSld modSld">
      <pc:chgData name="THALMANN SOLANO LIA FRANCISCA" userId="06e64cbb-6bb0-45f9-9dcd-e4c69481767a" providerId="ADAL" clId="{A7EA9DD4-D934-4F08-92C2-8DBB11AD65C0}" dt="2023-08-29T21:48:12.637" v="2803" actId="20577"/>
      <pc:docMkLst>
        <pc:docMk/>
      </pc:docMkLst>
      <pc:sldChg chg="delSp modSp del mod delDesignElem">
        <pc:chgData name="THALMANN SOLANO LIA FRANCISCA" userId="06e64cbb-6bb0-45f9-9dcd-e4c69481767a" providerId="ADAL" clId="{A7EA9DD4-D934-4F08-92C2-8DBB11AD65C0}" dt="2023-08-29T16:49:08.937" v="2495" actId="2696"/>
        <pc:sldMkLst>
          <pc:docMk/>
          <pc:sldMk cId="786279754" sldId="256"/>
        </pc:sldMkLst>
        <pc:spChg chg="mod">
          <ac:chgData name="THALMANN SOLANO LIA FRANCISCA" userId="06e64cbb-6bb0-45f9-9dcd-e4c69481767a" providerId="ADAL" clId="{A7EA9DD4-D934-4F08-92C2-8DBB11AD65C0}" dt="2023-08-28T22:54:56.553" v="2051" actId="27636"/>
          <ac:spMkLst>
            <pc:docMk/>
            <pc:sldMk cId="786279754" sldId="256"/>
            <ac:spMk id="2" creationId="{29193E05-3319-8985-187E-CF6A6083C4AD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786279754" sldId="256"/>
            <ac:spMk id="63" creationId="{AD35AE2F-5E3A-49D9-8DE1-8A333BA4088E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786279754" sldId="256"/>
            <ac:spMk id="65" creationId="{98072727-1E1A-4B8C-8839-AAB69FA2ECE2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786279754" sldId="256"/>
            <ac:spMk id="66" creationId="{79EB4626-023C-436D-9F57-9EB46080909D}"/>
          </ac:spMkLst>
        </pc:spChg>
        <pc:picChg chg="mod">
          <ac:chgData name="THALMANN SOLANO LIA FRANCISCA" userId="06e64cbb-6bb0-45f9-9dcd-e4c69481767a" providerId="ADAL" clId="{A7EA9DD4-D934-4F08-92C2-8DBB11AD65C0}" dt="2023-08-29T16:44:06.877" v="2325" actId="1076"/>
          <ac:picMkLst>
            <pc:docMk/>
            <pc:sldMk cId="786279754" sldId="256"/>
            <ac:picMk id="35" creationId="{4AC59093-580C-182C-927B-EE1B0776B17E}"/>
          </ac:picMkLst>
        </pc:picChg>
      </pc:sldChg>
      <pc:sldChg chg="delSp modSp del mod delDesignElem">
        <pc:chgData name="THALMANN SOLANO LIA FRANCISCA" userId="06e64cbb-6bb0-45f9-9dcd-e4c69481767a" providerId="ADAL" clId="{A7EA9DD4-D934-4F08-92C2-8DBB11AD65C0}" dt="2023-08-28T23:01:03.656" v="2090" actId="2696"/>
        <pc:sldMkLst>
          <pc:docMk/>
          <pc:sldMk cId="2398916267" sldId="257"/>
        </pc:sldMkLst>
        <pc:spChg chg="mod">
          <ac:chgData name="THALMANN SOLANO LIA FRANCISCA" userId="06e64cbb-6bb0-45f9-9dcd-e4c69481767a" providerId="ADAL" clId="{A7EA9DD4-D934-4F08-92C2-8DBB11AD65C0}" dt="2023-08-28T22:54:57.041" v="2055" actId="27636"/>
          <ac:spMkLst>
            <pc:docMk/>
            <pc:sldMk cId="2398916267" sldId="257"/>
            <ac:spMk id="2" creationId="{864A3043-F996-89D2-C024-82822588E822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398916267" sldId="257"/>
            <ac:spMk id="1063" creationId="{F944E337-3E5D-4A1F-A5A1-2057F25B8A7B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398916267" sldId="257"/>
            <ac:spMk id="1067" creationId="{4DA50D69-7CF7-4844-B844-A2B821C77F24}"/>
          </ac:spMkLst>
        </pc:spChg>
        <pc:graphicFrameChg chg="mod">
          <ac:chgData name="THALMANN SOLANO LIA FRANCISCA" userId="06e64cbb-6bb0-45f9-9dcd-e4c69481767a" providerId="ADAL" clId="{A7EA9DD4-D934-4F08-92C2-8DBB11AD65C0}" dt="2023-08-28T21:18:14.395" v="0" actId="20577"/>
          <ac:graphicFrameMkLst>
            <pc:docMk/>
            <pc:sldMk cId="2398916267" sldId="257"/>
            <ac:graphicFrameMk id="1076" creationId="{B27B8E4D-DDF2-4301-87EB-814C4DB97CEE}"/>
          </ac:graphicFrameMkLst>
        </pc:graphicFrameChg>
      </pc:sldChg>
      <pc:sldChg chg="delSp modSp del mod delDesignElem">
        <pc:chgData name="THALMANN SOLANO LIA FRANCISCA" userId="06e64cbb-6bb0-45f9-9dcd-e4c69481767a" providerId="ADAL" clId="{A7EA9DD4-D934-4F08-92C2-8DBB11AD65C0}" dt="2023-08-28T22:58:40.210" v="2068" actId="2696"/>
        <pc:sldMkLst>
          <pc:docMk/>
          <pc:sldMk cId="979381552" sldId="258"/>
        </pc:sldMkLst>
        <pc:spChg chg="mod">
          <ac:chgData name="THALMANN SOLANO LIA FRANCISCA" userId="06e64cbb-6bb0-45f9-9dcd-e4c69481767a" providerId="ADAL" clId="{A7EA9DD4-D934-4F08-92C2-8DBB11AD65C0}" dt="2023-08-28T22:54:57.057" v="2056" actId="27636"/>
          <ac:spMkLst>
            <pc:docMk/>
            <pc:sldMk cId="979381552" sldId="258"/>
            <ac:spMk id="2" creationId="{29AE0DCD-2D7B-15FB-9374-9E39EB55A933}"/>
          </ac:spMkLst>
        </pc:spChg>
        <pc:spChg chg="mod">
          <ac:chgData name="THALMANN SOLANO LIA FRANCISCA" userId="06e64cbb-6bb0-45f9-9dcd-e4c69481767a" providerId="ADAL" clId="{A7EA9DD4-D934-4F08-92C2-8DBB11AD65C0}" dt="2023-08-28T22:54:57.072" v="2057" actId="27636"/>
          <ac:spMkLst>
            <pc:docMk/>
            <pc:sldMk cId="979381552" sldId="258"/>
            <ac:spMk id="3" creationId="{AF6FC76C-9A4B-83C6-1E4E-94D79AB95BDF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979381552" sldId="258"/>
            <ac:spMk id="23" creationId="{F13C74B1-5B17-4795-BED0-7140497B445A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979381552" sldId="258"/>
            <ac:spMk id="24" creationId="{D4974D33-8DC5-464E-8C6D-BE58F0669C17}"/>
          </ac:spMkLst>
        </pc:spChg>
      </pc:sldChg>
      <pc:sldChg chg="delSp modSp del mod delDesignElem">
        <pc:chgData name="THALMANN SOLANO LIA FRANCISCA" userId="06e64cbb-6bb0-45f9-9dcd-e4c69481767a" providerId="ADAL" clId="{A7EA9DD4-D934-4F08-92C2-8DBB11AD65C0}" dt="2023-08-28T22:56:54.288" v="2063" actId="2696"/>
        <pc:sldMkLst>
          <pc:docMk/>
          <pc:sldMk cId="2344787916" sldId="259"/>
        </pc:sldMkLst>
        <pc:spChg chg="mod">
          <ac:chgData name="THALMANN SOLANO LIA FRANCISCA" userId="06e64cbb-6bb0-45f9-9dcd-e4c69481767a" providerId="ADAL" clId="{A7EA9DD4-D934-4F08-92C2-8DBB11AD65C0}" dt="2023-08-28T21:18:48.452" v="1" actId="1076"/>
          <ac:spMkLst>
            <pc:docMk/>
            <pc:sldMk cId="2344787916" sldId="259"/>
            <ac:spMk id="2" creationId="{4A4898BC-6480-E5E7-4E2B-13EC01F9B700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344787916" sldId="259"/>
            <ac:spMk id="42" creationId="{31293F9B-599E-4871-A414-757225FA346A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344787916" sldId="259"/>
            <ac:spMk id="43" creationId="{E5F17139-31EE-46AC-B04F-DBBD852DD6CB}"/>
          </ac:spMkLst>
        </pc:spChg>
        <pc:grpChg chg="del">
          <ac:chgData name="THALMANN SOLANO LIA FRANCISCA" userId="06e64cbb-6bb0-45f9-9dcd-e4c69481767a" providerId="ADAL" clId="{A7EA9DD4-D934-4F08-92C2-8DBB11AD65C0}" dt="2023-08-28T22:54:56.144" v="2050"/>
          <ac:grpSpMkLst>
            <pc:docMk/>
            <pc:sldMk cId="2344787916" sldId="259"/>
            <ac:grpSpMk id="44" creationId="{53883AA7-7F86-41F8-A1D8-06E9886E7632}"/>
          </ac:grpSpMkLst>
        </pc:grpChg>
        <pc:grpChg chg="del">
          <ac:chgData name="THALMANN SOLANO LIA FRANCISCA" userId="06e64cbb-6bb0-45f9-9dcd-e4c69481767a" providerId="ADAL" clId="{A7EA9DD4-D934-4F08-92C2-8DBB11AD65C0}" dt="2023-08-28T22:54:56.144" v="2050"/>
          <ac:grpSpMkLst>
            <pc:docMk/>
            <pc:sldMk cId="2344787916" sldId="259"/>
            <ac:grpSpMk id="45" creationId="{71A8B53C-ED2D-4081-AC0C-F87A9D4B3AFD}"/>
          </ac:grpSpMkLst>
        </pc:grpChg>
      </pc:sldChg>
      <pc:sldChg chg="delSp modSp del delDesignElem">
        <pc:chgData name="THALMANN SOLANO LIA FRANCISCA" userId="06e64cbb-6bb0-45f9-9dcd-e4c69481767a" providerId="ADAL" clId="{A7EA9DD4-D934-4F08-92C2-8DBB11AD65C0}" dt="2023-08-28T22:59:16.994" v="2072" actId="2696"/>
        <pc:sldMkLst>
          <pc:docMk/>
          <pc:sldMk cId="3984791953" sldId="260"/>
        </pc:sldMkLst>
        <pc:spChg chg="mod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984791953" sldId="260"/>
            <ac:spMk id="2" creationId="{5E3679DB-2530-0A11-32EC-DD78008FCD0F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984791953" sldId="260"/>
            <ac:spMk id="6" creationId="{35DB3719-6FDC-4E5D-891D-FF40B7300F64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984791953" sldId="260"/>
            <ac:spMk id="7" creationId="{E0CBAC23-2E3F-4A90-BA59-F8299F6A5439}"/>
          </ac:spMkLst>
        </pc:spChg>
      </pc:sldChg>
      <pc:sldChg chg="modSp del mod">
        <pc:chgData name="THALMANN SOLANO LIA FRANCISCA" userId="06e64cbb-6bb0-45f9-9dcd-e4c69481767a" providerId="ADAL" clId="{A7EA9DD4-D934-4F08-92C2-8DBB11AD65C0}" dt="2023-08-28T22:59:45.588" v="2078" actId="2696"/>
        <pc:sldMkLst>
          <pc:docMk/>
          <pc:sldMk cId="1968304785" sldId="261"/>
        </pc:sldMkLst>
        <pc:picChg chg="mod">
          <ac:chgData name="THALMANN SOLANO LIA FRANCISCA" userId="06e64cbb-6bb0-45f9-9dcd-e4c69481767a" providerId="ADAL" clId="{A7EA9DD4-D934-4F08-92C2-8DBB11AD65C0}" dt="2023-08-28T22:59:26.858" v="2074" actId="1076"/>
          <ac:picMkLst>
            <pc:docMk/>
            <pc:sldMk cId="1968304785" sldId="261"/>
            <ac:picMk id="4" creationId="{7FBFBC22-7181-262E-062B-F125FA123F98}"/>
          </ac:picMkLst>
        </pc:picChg>
      </pc:sldChg>
      <pc:sldChg chg="delSp delDesignElem">
        <pc:chgData name="THALMANN SOLANO LIA FRANCISCA" userId="06e64cbb-6bb0-45f9-9dcd-e4c69481767a" providerId="ADAL" clId="{A7EA9DD4-D934-4F08-92C2-8DBB11AD65C0}" dt="2023-08-28T22:54:56.144" v="2050"/>
        <pc:sldMkLst>
          <pc:docMk/>
          <pc:sldMk cId="2386195475" sldId="262"/>
        </pc:sldMkLst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386195475" sldId="262"/>
            <ac:spMk id="9" creationId="{657F69E0-C4B0-4BEC-A689-4F8D877F05D4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386195475" sldId="262"/>
            <ac:spMk id="11" creationId="{9F6380B4-6A1C-481E-8408-B4E6C75B9B81}"/>
          </ac:spMkLst>
        </pc:spChg>
      </pc:sldChg>
      <pc:sldChg chg="modSp mod modNotesTx">
        <pc:chgData name="THALMANN SOLANO LIA FRANCISCA" userId="06e64cbb-6bb0-45f9-9dcd-e4c69481767a" providerId="ADAL" clId="{A7EA9DD4-D934-4F08-92C2-8DBB11AD65C0}" dt="2023-08-29T21:42:05.618" v="2653" actId="20577"/>
        <pc:sldMkLst>
          <pc:docMk/>
          <pc:sldMk cId="1615293830" sldId="263"/>
        </pc:sldMkLst>
        <pc:spChg chg="mod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1615293830" sldId="263"/>
            <ac:spMk id="2" creationId="{F2B79D8B-4E8A-ED77-A01F-EB464185DA44}"/>
          </ac:spMkLst>
        </pc:spChg>
        <pc:spChg chg="mod">
          <ac:chgData name="THALMANN SOLANO LIA FRANCISCA" userId="06e64cbb-6bb0-45f9-9dcd-e4c69481767a" providerId="ADAL" clId="{A7EA9DD4-D934-4F08-92C2-8DBB11AD65C0}" dt="2023-08-29T21:42:05.618" v="2653" actId="20577"/>
          <ac:spMkLst>
            <pc:docMk/>
            <pc:sldMk cId="1615293830" sldId="263"/>
            <ac:spMk id="3" creationId="{46E0535A-27DA-0345-4BCC-F6B8C488BB9F}"/>
          </ac:spMkLst>
        </pc:spChg>
      </pc:sldChg>
      <pc:sldChg chg="delSp modSp mod delDesignElem">
        <pc:chgData name="THALMANN SOLANO LIA FRANCISCA" userId="06e64cbb-6bb0-45f9-9dcd-e4c69481767a" providerId="ADAL" clId="{A7EA9DD4-D934-4F08-92C2-8DBB11AD65C0}" dt="2023-08-29T21:33:19.538" v="2520" actId="113"/>
        <pc:sldMkLst>
          <pc:docMk/>
          <pc:sldMk cId="4246225571" sldId="264"/>
        </pc:sldMkLst>
        <pc:spChg chg="mod">
          <ac:chgData name="THALMANN SOLANO LIA FRANCISCA" userId="06e64cbb-6bb0-45f9-9dcd-e4c69481767a" providerId="ADAL" clId="{A7EA9DD4-D934-4F08-92C2-8DBB11AD65C0}" dt="2023-08-29T21:33:19.538" v="2520" actId="113"/>
          <ac:spMkLst>
            <pc:docMk/>
            <pc:sldMk cId="4246225571" sldId="264"/>
            <ac:spMk id="2" creationId="{1535D6E9-2DD8-935D-D6C7-0ABC2D3271FA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4246225571" sldId="264"/>
            <ac:spMk id="14" creationId="{C0763A76-9F1C-4FC5-82B7-DD475DA461B2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4246225571" sldId="264"/>
            <ac:spMk id="16" creationId="{E81BF4F6-F2CF-4984-9D14-D6966D92F99F}"/>
          </ac:spMkLst>
        </pc:spChg>
      </pc:sldChg>
      <pc:sldChg chg="delSp modSp del mod delDesignElem">
        <pc:chgData name="THALMANN SOLANO LIA FRANCISCA" userId="06e64cbb-6bb0-45f9-9dcd-e4c69481767a" providerId="ADAL" clId="{A7EA9DD4-D934-4F08-92C2-8DBB11AD65C0}" dt="2023-08-28T23:00:04.566" v="2082" actId="2696"/>
        <pc:sldMkLst>
          <pc:docMk/>
          <pc:sldMk cId="3267173543" sldId="265"/>
        </pc:sldMkLst>
        <pc:spChg chg="mod">
          <ac:chgData name="THALMANN SOLANO LIA FRANCISCA" userId="06e64cbb-6bb0-45f9-9dcd-e4c69481767a" providerId="ADAL" clId="{A7EA9DD4-D934-4F08-92C2-8DBB11AD65C0}" dt="2023-08-28T22:59:56.322" v="2080" actId="21"/>
          <ac:spMkLst>
            <pc:docMk/>
            <pc:sldMk cId="3267173543" sldId="265"/>
            <ac:spMk id="2" creationId="{DF6C01CE-A6E4-064C-0CB1-294E4BD3A67F}"/>
          </ac:spMkLst>
        </pc:spChg>
        <pc:spChg chg="mod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267173543" sldId="265"/>
            <ac:spMk id="3" creationId="{30CEEE02-9533-24AE-B9BD-872C0CAA4D0C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267173543" sldId="265"/>
            <ac:spMk id="35" creationId="{1BB867FF-FC45-48F7-8104-F89BE54909F1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267173543" sldId="265"/>
            <ac:spMk id="36" creationId="{8BB56887-D0D5-4F0C-9E19-7247EB83C8B7}"/>
          </ac:spMkLst>
        </pc:spChg>
        <pc:spChg chg="del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3267173543" sldId="265"/>
            <ac:spMk id="37" creationId="{081E4A58-353D-44AE-B2FC-2A74E2E400F7}"/>
          </ac:spMkLst>
        </pc:spChg>
      </pc:sldChg>
      <pc:sldChg chg="modSp mod">
        <pc:chgData name="THALMANN SOLANO LIA FRANCISCA" userId="06e64cbb-6bb0-45f9-9dcd-e4c69481767a" providerId="ADAL" clId="{A7EA9DD4-D934-4F08-92C2-8DBB11AD65C0}" dt="2023-08-29T16:51:33.914" v="2497" actId="1076"/>
        <pc:sldMkLst>
          <pc:docMk/>
          <pc:sldMk cId="2085852998" sldId="267"/>
        </pc:sldMkLst>
        <pc:spChg chg="mod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2085852998" sldId="267"/>
            <ac:spMk id="2" creationId="{3CADEA63-9E82-3344-77F7-8CCD123D6D10}"/>
          </ac:spMkLst>
        </pc:spChg>
        <pc:spChg chg="mod">
          <ac:chgData name="THALMANN SOLANO LIA FRANCISCA" userId="06e64cbb-6bb0-45f9-9dcd-e4c69481767a" providerId="ADAL" clId="{A7EA9DD4-D934-4F08-92C2-8DBB11AD65C0}" dt="2023-08-29T16:51:20.094" v="2496" actId="1076"/>
          <ac:spMkLst>
            <pc:docMk/>
            <pc:sldMk cId="2085852998" sldId="267"/>
            <ac:spMk id="3" creationId="{17F41CDA-06A0-99A7-A916-A5F5E007CE95}"/>
          </ac:spMkLst>
        </pc:spChg>
        <pc:spChg chg="mod">
          <ac:chgData name="THALMANN SOLANO LIA FRANCISCA" userId="06e64cbb-6bb0-45f9-9dcd-e4c69481767a" providerId="ADAL" clId="{A7EA9DD4-D934-4F08-92C2-8DBB11AD65C0}" dt="2023-08-29T16:51:20.094" v="2496" actId="1076"/>
          <ac:spMkLst>
            <pc:docMk/>
            <pc:sldMk cId="2085852998" sldId="267"/>
            <ac:spMk id="4" creationId="{3AB3C559-398B-CC87-115C-AFEEAC5A2955}"/>
          </ac:spMkLst>
        </pc:spChg>
        <pc:spChg chg="mod">
          <ac:chgData name="THALMANN SOLANO LIA FRANCISCA" userId="06e64cbb-6bb0-45f9-9dcd-e4c69481767a" providerId="ADAL" clId="{A7EA9DD4-D934-4F08-92C2-8DBB11AD65C0}" dt="2023-08-29T16:51:20.094" v="2496" actId="1076"/>
          <ac:spMkLst>
            <pc:docMk/>
            <pc:sldMk cId="2085852998" sldId="267"/>
            <ac:spMk id="5" creationId="{35E7F76F-AB56-4FF3-B4C3-2C851E370A96}"/>
          </ac:spMkLst>
        </pc:spChg>
        <pc:spChg chg="mod">
          <ac:chgData name="THALMANN SOLANO LIA FRANCISCA" userId="06e64cbb-6bb0-45f9-9dcd-e4c69481767a" providerId="ADAL" clId="{A7EA9DD4-D934-4F08-92C2-8DBB11AD65C0}" dt="2023-08-29T16:51:33.914" v="2497" actId="1076"/>
          <ac:spMkLst>
            <pc:docMk/>
            <pc:sldMk cId="2085852998" sldId="267"/>
            <ac:spMk id="6" creationId="{2005E2F8-6F5D-4956-9310-439848EC3FDA}"/>
          </ac:spMkLst>
        </pc:spChg>
      </pc:sldChg>
      <pc:sldChg chg="addSp delSp modSp mod modNotesTx">
        <pc:chgData name="THALMANN SOLANO LIA FRANCISCA" userId="06e64cbb-6bb0-45f9-9dcd-e4c69481767a" providerId="ADAL" clId="{A7EA9DD4-D934-4F08-92C2-8DBB11AD65C0}" dt="2023-08-29T16:25:32" v="2274" actId="1076"/>
        <pc:sldMkLst>
          <pc:docMk/>
          <pc:sldMk cId="768894052" sldId="268"/>
        </pc:sldMkLst>
        <pc:spChg chg="mod">
          <ac:chgData name="THALMANN SOLANO LIA FRANCISCA" userId="06e64cbb-6bb0-45f9-9dcd-e4c69481767a" providerId="ADAL" clId="{A7EA9DD4-D934-4F08-92C2-8DBB11AD65C0}" dt="2023-08-29T16:25:32" v="2274" actId="1076"/>
          <ac:spMkLst>
            <pc:docMk/>
            <pc:sldMk cId="768894052" sldId="268"/>
            <ac:spMk id="2" creationId="{F2B79D8B-4E8A-ED77-A01F-EB464185DA44}"/>
          </ac:spMkLst>
        </pc:spChg>
        <pc:spChg chg="mod">
          <ac:chgData name="THALMANN SOLANO LIA FRANCISCA" userId="06e64cbb-6bb0-45f9-9dcd-e4c69481767a" providerId="ADAL" clId="{A7EA9DD4-D934-4F08-92C2-8DBB11AD65C0}" dt="2023-08-29T16:23:54.376" v="2232" actId="14100"/>
          <ac:spMkLst>
            <pc:docMk/>
            <pc:sldMk cId="768894052" sldId="268"/>
            <ac:spMk id="3" creationId="{46E0535A-27DA-0345-4BCC-F6B8C488BB9F}"/>
          </ac:spMkLst>
        </pc:spChg>
        <pc:spChg chg="add mod">
          <ac:chgData name="THALMANN SOLANO LIA FRANCISCA" userId="06e64cbb-6bb0-45f9-9dcd-e4c69481767a" providerId="ADAL" clId="{A7EA9DD4-D934-4F08-92C2-8DBB11AD65C0}" dt="2023-08-29T16:23:59.957" v="2233" actId="14100"/>
          <ac:spMkLst>
            <pc:docMk/>
            <pc:sldMk cId="768894052" sldId="268"/>
            <ac:spMk id="4" creationId="{41FD1BE1-A514-5ECC-F012-63F3361BD87D}"/>
          </ac:spMkLst>
        </pc:spChg>
        <pc:spChg chg="add mod">
          <ac:chgData name="THALMANN SOLANO LIA FRANCISCA" userId="06e64cbb-6bb0-45f9-9dcd-e4c69481767a" providerId="ADAL" clId="{A7EA9DD4-D934-4F08-92C2-8DBB11AD65C0}" dt="2023-08-29T16:12:05.821" v="2206" actId="1076"/>
          <ac:spMkLst>
            <pc:docMk/>
            <pc:sldMk cId="768894052" sldId="268"/>
            <ac:spMk id="5" creationId="{AF0AAE61-7AFF-A71D-3980-767F9E1B8D7A}"/>
          </ac:spMkLst>
        </pc:spChg>
        <pc:spChg chg="add mod">
          <ac:chgData name="THALMANN SOLANO LIA FRANCISCA" userId="06e64cbb-6bb0-45f9-9dcd-e4c69481767a" providerId="ADAL" clId="{A7EA9DD4-D934-4F08-92C2-8DBB11AD65C0}" dt="2023-08-29T16:25:15.558" v="2272" actId="20577"/>
          <ac:spMkLst>
            <pc:docMk/>
            <pc:sldMk cId="768894052" sldId="268"/>
            <ac:spMk id="12" creationId="{3896F00C-57BB-257E-6EE0-F48EFA361D65}"/>
          </ac:spMkLst>
        </pc:spChg>
        <pc:picChg chg="add del mod">
          <ac:chgData name="THALMANN SOLANO LIA FRANCISCA" userId="06e64cbb-6bb0-45f9-9dcd-e4c69481767a" providerId="ADAL" clId="{A7EA9DD4-D934-4F08-92C2-8DBB11AD65C0}" dt="2023-08-29T16:22:24.904" v="2209" actId="478"/>
          <ac:picMkLst>
            <pc:docMk/>
            <pc:sldMk cId="768894052" sldId="268"/>
            <ac:picMk id="7" creationId="{1F98DE90-42F1-C10B-56D8-3D1DACD8CD03}"/>
          </ac:picMkLst>
        </pc:picChg>
        <pc:picChg chg="add del mod">
          <ac:chgData name="THALMANN SOLANO LIA FRANCISCA" userId="06e64cbb-6bb0-45f9-9dcd-e4c69481767a" providerId="ADAL" clId="{A7EA9DD4-D934-4F08-92C2-8DBB11AD65C0}" dt="2023-08-29T16:22:41.359" v="2212" actId="478"/>
          <ac:picMkLst>
            <pc:docMk/>
            <pc:sldMk cId="768894052" sldId="268"/>
            <ac:picMk id="9" creationId="{CA491454-2547-390E-DF7A-8AA211EA49A2}"/>
          </ac:picMkLst>
        </pc:picChg>
        <pc:picChg chg="add mod">
          <ac:chgData name="THALMANN SOLANO LIA FRANCISCA" userId="06e64cbb-6bb0-45f9-9dcd-e4c69481767a" providerId="ADAL" clId="{A7EA9DD4-D934-4F08-92C2-8DBB11AD65C0}" dt="2023-08-29T16:24:10.701" v="2236" actId="1076"/>
          <ac:picMkLst>
            <pc:docMk/>
            <pc:sldMk cId="768894052" sldId="268"/>
            <ac:picMk id="11" creationId="{60ECDCA6-2F42-31B6-00F4-DEDC42C4D162}"/>
          </ac:picMkLst>
        </pc:picChg>
        <pc:picChg chg="add mod">
          <ac:chgData name="THALMANN SOLANO LIA FRANCISCA" userId="06e64cbb-6bb0-45f9-9dcd-e4c69481767a" providerId="ADAL" clId="{A7EA9DD4-D934-4F08-92C2-8DBB11AD65C0}" dt="2023-08-29T16:11:32.264" v="2165" actId="1076"/>
          <ac:picMkLst>
            <pc:docMk/>
            <pc:sldMk cId="768894052" sldId="268"/>
            <ac:picMk id="1026" creationId="{5BBB775F-7EEF-7C4F-FA8F-567073C5E21E}"/>
          </ac:picMkLst>
        </pc:picChg>
      </pc:sldChg>
      <pc:sldChg chg="del">
        <pc:chgData name="THALMANN SOLANO LIA FRANCISCA" userId="06e64cbb-6bb0-45f9-9dcd-e4c69481767a" providerId="ADAL" clId="{A7EA9DD4-D934-4F08-92C2-8DBB11AD65C0}" dt="2023-08-28T23:01:40.141" v="2094" actId="2696"/>
        <pc:sldMkLst>
          <pc:docMk/>
          <pc:sldMk cId="0" sldId="275"/>
        </pc:sldMkLst>
      </pc:sldChg>
      <pc:sldChg chg="modSp add mod modNotesTx">
        <pc:chgData name="THALMANN SOLANO LIA FRANCISCA" userId="06e64cbb-6bb0-45f9-9dcd-e4c69481767a" providerId="ADAL" clId="{A7EA9DD4-D934-4F08-92C2-8DBB11AD65C0}" dt="2023-08-29T21:48:12.637" v="2803" actId="20577"/>
        <pc:sldMkLst>
          <pc:docMk/>
          <pc:sldMk cId="1921194006" sldId="276"/>
        </pc:sldMkLst>
        <pc:spChg chg="mod">
          <ac:chgData name="THALMANN SOLANO LIA FRANCISCA" userId="06e64cbb-6bb0-45f9-9dcd-e4c69481767a" providerId="ADAL" clId="{A7EA9DD4-D934-4F08-92C2-8DBB11AD65C0}" dt="2023-08-28T22:54:56.144" v="2050"/>
          <ac:spMkLst>
            <pc:docMk/>
            <pc:sldMk cId="1921194006" sldId="276"/>
            <ac:spMk id="2" creationId="{F2B79D8B-4E8A-ED77-A01F-EB464185DA44}"/>
          </ac:spMkLst>
        </pc:spChg>
        <pc:spChg chg="mod">
          <ac:chgData name="THALMANN SOLANO LIA FRANCISCA" userId="06e64cbb-6bb0-45f9-9dcd-e4c69481767a" providerId="ADAL" clId="{A7EA9DD4-D934-4F08-92C2-8DBB11AD65C0}" dt="2023-08-29T21:48:12.637" v="2803" actId="20577"/>
          <ac:spMkLst>
            <pc:docMk/>
            <pc:sldMk cId="1921194006" sldId="276"/>
            <ac:spMk id="3" creationId="{46E0535A-27DA-0345-4BCC-F6B8C488BB9F}"/>
          </ac:spMkLst>
        </pc:spChg>
      </pc:sldChg>
      <pc:sldChg chg="addSp delSp modSp new mod">
        <pc:chgData name="THALMANN SOLANO LIA FRANCISCA" userId="06e64cbb-6bb0-45f9-9dcd-e4c69481767a" providerId="ADAL" clId="{A7EA9DD4-D934-4F08-92C2-8DBB11AD65C0}" dt="2023-08-28T22:56:44.134" v="2062"/>
        <pc:sldMkLst>
          <pc:docMk/>
          <pc:sldMk cId="620685365" sldId="277"/>
        </pc:sldMkLst>
        <pc:spChg chg="del">
          <ac:chgData name="THALMANN SOLANO LIA FRANCISCA" userId="06e64cbb-6bb0-45f9-9dcd-e4c69481767a" providerId="ADAL" clId="{A7EA9DD4-D934-4F08-92C2-8DBB11AD65C0}" dt="2023-08-28T22:56:43.127" v="2061" actId="478"/>
          <ac:spMkLst>
            <pc:docMk/>
            <pc:sldMk cId="620685365" sldId="277"/>
            <ac:spMk id="2" creationId="{0D668230-2333-DFED-C16D-D5A8D92AF538}"/>
          </ac:spMkLst>
        </pc:spChg>
        <pc:spChg chg="del">
          <ac:chgData name="THALMANN SOLANO LIA FRANCISCA" userId="06e64cbb-6bb0-45f9-9dcd-e4c69481767a" providerId="ADAL" clId="{A7EA9DD4-D934-4F08-92C2-8DBB11AD65C0}" dt="2023-08-28T22:56:43.127" v="2061" actId="478"/>
          <ac:spMkLst>
            <pc:docMk/>
            <pc:sldMk cId="620685365" sldId="277"/>
            <ac:spMk id="3" creationId="{E5887E73-8417-D275-20A9-238D418A8AB1}"/>
          </ac:spMkLst>
        </pc:spChg>
        <pc:spChg chg="add del mod">
          <ac:chgData name="THALMANN SOLANO LIA FRANCISCA" userId="06e64cbb-6bb0-45f9-9dcd-e4c69481767a" providerId="ADAL" clId="{A7EA9DD4-D934-4F08-92C2-8DBB11AD65C0}" dt="2023-08-28T22:56:39.642" v="2060"/>
          <ac:spMkLst>
            <pc:docMk/>
            <pc:sldMk cId="620685365" sldId="277"/>
            <ac:spMk id="4" creationId="{0C95EBD1-8DF1-1557-215D-C9CDAA5EB3D0}"/>
          </ac:spMkLst>
        </pc:spChg>
        <pc:spChg chg="add mod">
          <ac:chgData name="THALMANN SOLANO LIA FRANCISCA" userId="06e64cbb-6bb0-45f9-9dcd-e4c69481767a" providerId="ADAL" clId="{A7EA9DD4-D934-4F08-92C2-8DBB11AD65C0}" dt="2023-08-28T22:56:44.134" v="2062"/>
          <ac:spMkLst>
            <pc:docMk/>
            <pc:sldMk cId="620685365" sldId="277"/>
            <ac:spMk id="6" creationId="{2C1CEF26-5245-AE20-ECFB-6C291F9CA505}"/>
          </ac:spMkLst>
        </pc:spChg>
        <pc:graphicFrameChg chg="add del mod">
          <ac:chgData name="THALMANN SOLANO LIA FRANCISCA" userId="06e64cbb-6bb0-45f9-9dcd-e4c69481767a" providerId="ADAL" clId="{A7EA9DD4-D934-4F08-92C2-8DBB11AD65C0}" dt="2023-08-28T22:56:39.642" v="2060"/>
          <ac:graphicFrameMkLst>
            <pc:docMk/>
            <pc:sldMk cId="620685365" sldId="277"/>
            <ac:graphicFrameMk id="5" creationId="{7E343F9C-7F02-1901-0713-4F72A7BE0077}"/>
          </ac:graphicFrameMkLst>
        </pc:graphicFrameChg>
        <pc:graphicFrameChg chg="add mod">
          <ac:chgData name="THALMANN SOLANO LIA FRANCISCA" userId="06e64cbb-6bb0-45f9-9dcd-e4c69481767a" providerId="ADAL" clId="{A7EA9DD4-D934-4F08-92C2-8DBB11AD65C0}" dt="2023-08-28T22:56:44.134" v="2062"/>
          <ac:graphicFrameMkLst>
            <pc:docMk/>
            <pc:sldMk cId="620685365" sldId="277"/>
            <ac:graphicFrameMk id="7" creationId="{920336DD-DB7A-6A7A-8A8B-9994BD43B37D}"/>
          </ac:graphicFrameMkLst>
        </pc:graphicFrameChg>
      </pc:sldChg>
      <pc:sldChg chg="addSp delSp modSp new mod">
        <pc:chgData name="THALMANN SOLANO LIA FRANCISCA" userId="06e64cbb-6bb0-45f9-9dcd-e4c69481767a" providerId="ADAL" clId="{A7EA9DD4-D934-4F08-92C2-8DBB11AD65C0}" dt="2023-08-28T22:58:32.012" v="2067"/>
        <pc:sldMkLst>
          <pc:docMk/>
          <pc:sldMk cId="3183366195" sldId="278"/>
        </pc:sldMkLst>
        <pc:spChg chg="del">
          <ac:chgData name="THALMANN SOLANO LIA FRANCISCA" userId="06e64cbb-6bb0-45f9-9dcd-e4c69481767a" providerId="ADAL" clId="{A7EA9DD4-D934-4F08-92C2-8DBB11AD65C0}" dt="2023-08-28T22:57:05.808" v="2065" actId="478"/>
          <ac:spMkLst>
            <pc:docMk/>
            <pc:sldMk cId="3183366195" sldId="278"/>
            <ac:spMk id="2" creationId="{2080428A-C271-B8E8-E998-F3D85D4D8976}"/>
          </ac:spMkLst>
        </pc:spChg>
        <pc:spChg chg="del">
          <ac:chgData name="THALMANN SOLANO LIA FRANCISCA" userId="06e64cbb-6bb0-45f9-9dcd-e4c69481767a" providerId="ADAL" clId="{A7EA9DD4-D934-4F08-92C2-8DBB11AD65C0}" dt="2023-08-28T22:57:05.808" v="2065" actId="478"/>
          <ac:spMkLst>
            <pc:docMk/>
            <pc:sldMk cId="3183366195" sldId="278"/>
            <ac:spMk id="3" creationId="{9E54878F-1EDA-B1E9-439D-C9BE8D02A3DE}"/>
          </ac:spMkLst>
        </pc:spChg>
        <pc:spChg chg="add mod">
          <ac:chgData name="THALMANN SOLANO LIA FRANCISCA" userId="06e64cbb-6bb0-45f9-9dcd-e4c69481767a" providerId="ADAL" clId="{A7EA9DD4-D934-4F08-92C2-8DBB11AD65C0}" dt="2023-08-28T22:58:26.728" v="2066"/>
          <ac:spMkLst>
            <pc:docMk/>
            <pc:sldMk cId="3183366195" sldId="278"/>
            <ac:spMk id="4" creationId="{FEEE1D85-F37D-1195-508A-817465BC3145}"/>
          </ac:spMkLst>
        </pc:spChg>
        <pc:spChg chg="add mod">
          <ac:chgData name="THALMANN SOLANO LIA FRANCISCA" userId="06e64cbb-6bb0-45f9-9dcd-e4c69481767a" providerId="ADAL" clId="{A7EA9DD4-D934-4F08-92C2-8DBB11AD65C0}" dt="2023-08-28T22:58:26.728" v="2066"/>
          <ac:spMkLst>
            <pc:docMk/>
            <pc:sldMk cId="3183366195" sldId="278"/>
            <ac:spMk id="5" creationId="{6781727E-74B4-7F00-29E4-0347A72DB722}"/>
          </ac:spMkLst>
        </pc:spChg>
        <pc:picChg chg="add mod">
          <ac:chgData name="THALMANN SOLANO LIA FRANCISCA" userId="06e64cbb-6bb0-45f9-9dcd-e4c69481767a" providerId="ADAL" clId="{A7EA9DD4-D934-4F08-92C2-8DBB11AD65C0}" dt="2023-08-28T22:58:32.012" v="2067"/>
          <ac:picMkLst>
            <pc:docMk/>
            <pc:sldMk cId="3183366195" sldId="278"/>
            <ac:picMk id="6" creationId="{E136ECE9-ED6F-D01B-E848-B954A01BD906}"/>
          </ac:picMkLst>
        </pc:picChg>
      </pc:sldChg>
      <pc:sldChg chg="addSp delSp modSp new mod">
        <pc:chgData name="THALMANN SOLANO LIA FRANCISCA" userId="06e64cbb-6bb0-45f9-9dcd-e4c69481767a" providerId="ADAL" clId="{A7EA9DD4-D934-4F08-92C2-8DBB11AD65C0}" dt="2023-08-28T22:59:10.798" v="2071"/>
        <pc:sldMkLst>
          <pc:docMk/>
          <pc:sldMk cId="2981704358" sldId="279"/>
        </pc:sldMkLst>
        <pc:spChg chg="del">
          <ac:chgData name="THALMANN SOLANO LIA FRANCISCA" userId="06e64cbb-6bb0-45f9-9dcd-e4c69481767a" providerId="ADAL" clId="{A7EA9DD4-D934-4F08-92C2-8DBB11AD65C0}" dt="2023-08-28T22:59:04.547" v="2070" actId="478"/>
          <ac:spMkLst>
            <pc:docMk/>
            <pc:sldMk cId="2981704358" sldId="279"/>
            <ac:spMk id="2" creationId="{024E8A88-3D46-E4DE-954C-2BC846AD99E2}"/>
          </ac:spMkLst>
        </pc:spChg>
        <pc:spChg chg="del">
          <ac:chgData name="THALMANN SOLANO LIA FRANCISCA" userId="06e64cbb-6bb0-45f9-9dcd-e4c69481767a" providerId="ADAL" clId="{A7EA9DD4-D934-4F08-92C2-8DBB11AD65C0}" dt="2023-08-28T22:59:04.547" v="2070" actId="478"/>
          <ac:spMkLst>
            <pc:docMk/>
            <pc:sldMk cId="2981704358" sldId="279"/>
            <ac:spMk id="3" creationId="{A36DADDB-E5BF-6B4F-746E-9B62987E8E17}"/>
          </ac:spMkLst>
        </pc:spChg>
        <pc:spChg chg="add mod">
          <ac:chgData name="THALMANN SOLANO LIA FRANCISCA" userId="06e64cbb-6bb0-45f9-9dcd-e4c69481767a" providerId="ADAL" clId="{A7EA9DD4-D934-4F08-92C2-8DBB11AD65C0}" dt="2023-08-28T22:59:10.798" v="2071"/>
          <ac:spMkLst>
            <pc:docMk/>
            <pc:sldMk cId="2981704358" sldId="279"/>
            <ac:spMk id="4" creationId="{AFAF688D-218E-3544-4C5C-05F4EA0681B5}"/>
          </ac:spMkLst>
        </pc:spChg>
        <pc:graphicFrameChg chg="add mod">
          <ac:chgData name="THALMANN SOLANO LIA FRANCISCA" userId="06e64cbb-6bb0-45f9-9dcd-e4c69481767a" providerId="ADAL" clId="{A7EA9DD4-D934-4F08-92C2-8DBB11AD65C0}" dt="2023-08-28T22:59:10.798" v="2071"/>
          <ac:graphicFrameMkLst>
            <pc:docMk/>
            <pc:sldMk cId="2981704358" sldId="279"/>
            <ac:graphicFrameMk id="5" creationId="{88E5C54C-7744-5B98-7307-104B0D609746}"/>
          </ac:graphicFrameMkLst>
        </pc:graphicFrameChg>
      </pc:sldChg>
      <pc:sldChg chg="addSp delSp modSp new mod">
        <pc:chgData name="THALMANN SOLANO LIA FRANCISCA" userId="06e64cbb-6bb0-45f9-9dcd-e4c69481767a" providerId="ADAL" clId="{A7EA9DD4-D934-4F08-92C2-8DBB11AD65C0}" dt="2023-08-28T22:59:41.446" v="2077"/>
        <pc:sldMkLst>
          <pc:docMk/>
          <pc:sldMk cId="3576198159" sldId="280"/>
        </pc:sldMkLst>
        <pc:spChg chg="del">
          <ac:chgData name="THALMANN SOLANO LIA FRANCISCA" userId="06e64cbb-6bb0-45f9-9dcd-e4c69481767a" providerId="ADAL" clId="{A7EA9DD4-D934-4F08-92C2-8DBB11AD65C0}" dt="2023-08-28T22:59:31.795" v="2075" actId="478"/>
          <ac:spMkLst>
            <pc:docMk/>
            <pc:sldMk cId="3576198159" sldId="280"/>
            <ac:spMk id="2" creationId="{61F78B10-0518-7928-99F7-BD5FEC998039}"/>
          </ac:spMkLst>
        </pc:spChg>
        <pc:spChg chg="del">
          <ac:chgData name="THALMANN SOLANO LIA FRANCISCA" userId="06e64cbb-6bb0-45f9-9dcd-e4c69481767a" providerId="ADAL" clId="{A7EA9DD4-D934-4F08-92C2-8DBB11AD65C0}" dt="2023-08-28T22:59:31.795" v="2075" actId="478"/>
          <ac:spMkLst>
            <pc:docMk/>
            <pc:sldMk cId="3576198159" sldId="280"/>
            <ac:spMk id="3" creationId="{5A186D6B-5039-ABB9-7925-BB40394DB337}"/>
          </ac:spMkLst>
        </pc:spChg>
        <pc:spChg chg="add mod">
          <ac:chgData name="THALMANN SOLANO LIA FRANCISCA" userId="06e64cbb-6bb0-45f9-9dcd-e4c69481767a" providerId="ADAL" clId="{A7EA9DD4-D934-4F08-92C2-8DBB11AD65C0}" dt="2023-08-28T22:59:41.446" v="2077"/>
          <ac:spMkLst>
            <pc:docMk/>
            <pc:sldMk cId="3576198159" sldId="280"/>
            <ac:spMk id="5" creationId="{E3D39641-95CD-2753-F2BB-713155664B39}"/>
          </ac:spMkLst>
        </pc:spChg>
        <pc:spChg chg="add mod">
          <ac:chgData name="THALMANN SOLANO LIA FRANCISCA" userId="06e64cbb-6bb0-45f9-9dcd-e4c69481767a" providerId="ADAL" clId="{A7EA9DD4-D934-4F08-92C2-8DBB11AD65C0}" dt="2023-08-28T22:59:41.446" v="2077"/>
          <ac:spMkLst>
            <pc:docMk/>
            <pc:sldMk cId="3576198159" sldId="280"/>
            <ac:spMk id="6" creationId="{25BD88C0-25B6-338A-0A83-B4B240C03DBF}"/>
          </ac:spMkLst>
        </pc:spChg>
        <pc:picChg chg="add mod">
          <ac:chgData name="THALMANN SOLANO LIA FRANCISCA" userId="06e64cbb-6bb0-45f9-9dcd-e4c69481767a" providerId="ADAL" clId="{A7EA9DD4-D934-4F08-92C2-8DBB11AD65C0}" dt="2023-08-28T22:59:32.243" v="2076"/>
          <ac:picMkLst>
            <pc:docMk/>
            <pc:sldMk cId="3576198159" sldId="280"/>
            <ac:picMk id="4" creationId="{995A7EA6-44EF-229C-356E-EECDC545A0BA}"/>
          </ac:picMkLst>
        </pc:picChg>
      </pc:sldChg>
      <pc:sldChg chg="modSp new mod">
        <pc:chgData name="THALMANN SOLANO LIA FRANCISCA" userId="06e64cbb-6bb0-45f9-9dcd-e4c69481767a" providerId="ADAL" clId="{A7EA9DD4-D934-4F08-92C2-8DBB11AD65C0}" dt="2023-08-28T23:00:00.222" v="2081"/>
        <pc:sldMkLst>
          <pc:docMk/>
          <pc:sldMk cId="2501777253" sldId="281"/>
        </pc:sldMkLst>
        <pc:spChg chg="mod">
          <ac:chgData name="THALMANN SOLANO LIA FRANCISCA" userId="06e64cbb-6bb0-45f9-9dcd-e4c69481767a" providerId="ADAL" clId="{A7EA9DD4-D934-4F08-92C2-8DBB11AD65C0}" dt="2023-08-28T23:00:00.222" v="2081"/>
          <ac:spMkLst>
            <pc:docMk/>
            <pc:sldMk cId="2501777253" sldId="281"/>
            <ac:spMk id="2" creationId="{639D529D-6CE0-4985-0E74-C5019BC82133}"/>
          </ac:spMkLst>
        </pc:spChg>
      </pc:sldChg>
      <pc:sldChg chg="addSp delSp modSp new mod">
        <pc:chgData name="THALMANN SOLANO LIA FRANCISCA" userId="06e64cbb-6bb0-45f9-9dcd-e4c69481767a" providerId="ADAL" clId="{A7EA9DD4-D934-4F08-92C2-8DBB11AD65C0}" dt="2023-08-28T23:00:57.854" v="2089"/>
        <pc:sldMkLst>
          <pc:docMk/>
          <pc:sldMk cId="1355094000" sldId="282"/>
        </pc:sldMkLst>
        <pc:spChg chg="del">
          <ac:chgData name="THALMANN SOLANO LIA FRANCISCA" userId="06e64cbb-6bb0-45f9-9dcd-e4c69481767a" providerId="ADAL" clId="{A7EA9DD4-D934-4F08-92C2-8DBB11AD65C0}" dt="2023-08-28T23:00:13.591" v="2084" actId="478"/>
          <ac:spMkLst>
            <pc:docMk/>
            <pc:sldMk cId="1355094000" sldId="282"/>
            <ac:spMk id="2" creationId="{897C78C9-A4A6-924D-A8FF-DE6834A6B55E}"/>
          </ac:spMkLst>
        </pc:spChg>
        <pc:spChg chg="del">
          <ac:chgData name="THALMANN SOLANO LIA FRANCISCA" userId="06e64cbb-6bb0-45f9-9dcd-e4c69481767a" providerId="ADAL" clId="{A7EA9DD4-D934-4F08-92C2-8DBB11AD65C0}" dt="2023-08-28T23:00:13.591" v="2084" actId="478"/>
          <ac:spMkLst>
            <pc:docMk/>
            <pc:sldMk cId="1355094000" sldId="282"/>
            <ac:spMk id="3" creationId="{1B04EDE3-A93B-37E6-2A17-A1B55085D5C5}"/>
          </ac:spMkLst>
        </pc:spChg>
        <pc:spChg chg="add mod">
          <ac:chgData name="THALMANN SOLANO LIA FRANCISCA" userId="06e64cbb-6bb0-45f9-9dcd-e4c69481767a" providerId="ADAL" clId="{A7EA9DD4-D934-4F08-92C2-8DBB11AD65C0}" dt="2023-08-28T23:00:20.084" v="2085"/>
          <ac:spMkLst>
            <pc:docMk/>
            <pc:sldMk cId="1355094000" sldId="282"/>
            <ac:spMk id="4" creationId="{DE826EF3-18D9-9205-2E22-6ACA9153A003}"/>
          </ac:spMkLst>
        </pc:spChg>
        <pc:graphicFrameChg chg="add mod modGraphic">
          <ac:chgData name="THALMANN SOLANO LIA FRANCISCA" userId="06e64cbb-6bb0-45f9-9dcd-e4c69481767a" providerId="ADAL" clId="{A7EA9DD4-D934-4F08-92C2-8DBB11AD65C0}" dt="2023-08-28T23:00:47.097" v="2088" actId="207"/>
          <ac:graphicFrameMkLst>
            <pc:docMk/>
            <pc:sldMk cId="1355094000" sldId="282"/>
            <ac:graphicFrameMk id="5" creationId="{124D086E-2510-56BE-09F5-54C7E043A2A8}"/>
          </ac:graphicFrameMkLst>
        </pc:graphicFrameChg>
        <pc:picChg chg="add mod">
          <ac:chgData name="THALMANN SOLANO LIA FRANCISCA" userId="06e64cbb-6bb0-45f9-9dcd-e4c69481767a" providerId="ADAL" clId="{A7EA9DD4-D934-4F08-92C2-8DBB11AD65C0}" dt="2023-08-28T23:00:57.854" v="2089"/>
          <ac:picMkLst>
            <pc:docMk/>
            <pc:sldMk cId="1355094000" sldId="282"/>
            <ac:picMk id="6" creationId="{E2B0EB0A-9B0F-706D-5D9D-759E2CA6EFD6}"/>
          </ac:picMkLst>
        </pc:picChg>
      </pc:sldChg>
      <pc:sldChg chg="addSp delSp modSp new mod">
        <pc:chgData name="THALMANN SOLANO LIA FRANCISCA" userId="06e64cbb-6bb0-45f9-9dcd-e4c69481767a" providerId="ADAL" clId="{A7EA9DD4-D934-4F08-92C2-8DBB11AD65C0}" dt="2023-08-28T23:01:29.814" v="2093"/>
        <pc:sldMkLst>
          <pc:docMk/>
          <pc:sldMk cId="3456763935" sldId="283"/>
        </pc:sldMkLst>
        <pc:spChg chg="del">
          <ac:chgData name="THALMANN SOLANO LIA FRANCISCA" userId="06e64cbb-6bb0-45f9-9dcd-e4c69481767a" providerId="ADAL" clId="{A7EA9DD4-D934-4F08-92C2-8DBB11AD65C0}" dt="2023-08-28T23:01:29.422" v="2092" actId="478"/>
          <ac:spMkLst>
            <pc:docMk/>
            <pc:sldMk cId="3456763935" sldId="283"/>
            <ac:spMk id="2" creationId="{40ED2CBF-1FEA-F5B0-DD69-BE9FDE2ED62A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" creationId="{D49603F9-AAAD-6808-A501-9424EA67491E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" creationId="{4CADAB54-462D-7B99-F6A8-7E95B2E57E77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" creationId="{DF984EBB-1CA4-5414-C9A8-DBBB7CE54ED9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" creationId="{2E24BBD2-7024-4FCD-6D2B-ADE29173A54D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7" creationId="{D6703519-7E30-4360-886E-E3238C0E0D5B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8" creationId="{72420283-84C3-53FB-393B-EA1651AF7A90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9" creationId="{3CCEC365-4D3A-1F27-6EF1-A052CC8EF54A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0" creationId="{69B064AC-7863-1CAF-3B66-DD3946EFF6A7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1" creationId="{6DD62056-F207-38EA-0C2F-21B1CC294A1D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2" creationId="{7ACE2982-459F-24F0-F7A1-E838CA8ADB42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3" creationId="{F1A8129C-84E2-1F80-66DF-209DA2E80D7D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4" creationId="{F759E868-51A6-2C80-412B-3BA5CAA3DF45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5" creationId="{1647CCD5-74AE-29C7-5DDC-FDFB1962EF66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6" creationId="{442460EE-1D48-4D8F-6903-318591433AC5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18" creationId="{67AC6729-B7CC-A2B8-0F09-21D49097A163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27" creationId="{10546694-85C8-F8FF-1A5C-3BC81CB68270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28" creationId="{7D82D4B0-A9BD-58BA-2C38-277177C8921A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29" creationId="{EBF416C2-89DE-1B3A-7C18-1619334B4914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0" creationId="{BD27DF87-8572-BF2F-8482-524B741102C4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3" creationId="{9DCA32C8-0FD3-6093-5C56-FEDB64D7F730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4" creationId="{0C8212B0-FF67-D632-78F6-8F6BF2C60D7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5" creationId="{A734F40C-9E91-7485-087D-EE877AE4BF26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6" creationId="{D7408A21-5ACC-0417-9272-1AB9A75519F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7" creationId="{D5599DF9-7CFD-4110-1C31-92D58E7C51AD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8" creationId="{006C4CDA-EBF6-515B-5C0D-1EE75CEE377C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39" creationId="{7D8A3F76-266F-7808-0FD2-9EADD8EA145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0" creationId="{8E5ECB00-F606-E0B5-385D-5946217BDE49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3" creationId="{0B1B506F-0568-3CA1-34C3-1D6641A542F6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4" creationId="{F2EBE272-C052-A77A-0235-355A1A12605A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5" creationId="{886811ED-77F6-8447-635C-17DC76B1004F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6" creationId="{4A9BBCD7-13C9-6F8B-7303-548F3B1CB241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49" creationId="{8C00887C-D2C4-9D50-D5D7-DC7295A50F23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0" creationId="{81232BCE-8F91-CBE9-2143-712EDCA139D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1" creationId="{07097F1F-F8E7-8A1A-6B07-142760281881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2" creationId="{60C0DA1F-3BD3-495E-869A-D696E8E30414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5" creationId="{D1FE85B1-C292-91D8-2143-88A21B9E9A1A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6" creationId="{DE1E2A09-759E-A85D-CF02-B59D184C98EC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7" creationId="{11ECA250-961B-7A7A-54A8-495A12DC6A7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58" creationId="{080509D2-89B9-74AF-222D-EE54BDEE9D2F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1" creationId="{C87A19AF-5BE6-5369-6EAB-A391D2392C54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2" creationId="{EE4D7A9D-E09F-2B72-6ADD-E2AA0C6C60D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3" creationId="{E08443E0-7B34-3BB9-14FF-88DC52B1E588}"/>
          </ac:spMkLst>
        </pc:spChg>
        <pc:spChg chg="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4" creationId="{A1054FD5-9F98-44C6-F874-2D59187EC056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5" creationId="{4B528ECC-3B29-2270-19F1-BA9D0C77FF81}"/>
          </ac:spMkLst>
        </pc:spChg>
        <pc:spChg chg="add mod">
          <ac:chgData name="THALMANN SOLANO LIA FRANCISCA" userId="06e64cbb-6bb0-45f9-9dcd-e4c69481767a" providerId="ADAL" clId="{A7EA9DD4-D934-4F08-92C2-8DBB11AD65C0}" dt="2023-08-28T23:01:29.814" v="2093"/>
          <ac:spMkLst>
            <pc:docMk/>
            <pc:sldMk cId="3456763935" sldId="283"/>
            <ac:spMk id="66" creationId="{11EE14A2-A7C4-236E-291B-AB86DCD90CE8}"/>
          </ac:spMkLst>
        </pc:spChg>
        <pc:grpChg chg="add 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17" creationId="{14B44F36-8748-0594-990B-E222E99B5372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19" creationId="{FDEA9FE6-5336-102E-FA9D-6ABA6FD52473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0" creationId="{F052B6EF-F2E1-0CAB-99CA-5A4F92EB59DF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1" creationId="{78B714B9-7812-13AD-800B-5774D4921E3C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2" creationId="{FB2B0863-9C81-B0EC-A8CD-ED7E8C772F72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3" creationId="{BA06588E-62B8-36C9-74D2-8A5F87445E08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4" creationId="{7894C9D5-76A5-C44F-A208-CFCF9AD195A5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5" creationId="{8E337BA5-45CE-D7C7-083F-8A18039D5269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26" creationId="{BA2DC3CD-9E09-3670-386A-A5328560F844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31" creationId="{D7E21E23-6A22-9F4E-021D-544282F79359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32" creationId="{417AA1C8-997E-9C83-7D1D-A6883A264B87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41" creationId="{6F35DA4B-3E71-4FCB-07B0-01DE9D28E3DF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42" creationId="{AAE34012-3EBA-74D0-9528-4BDFEA7A6535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47" creationId="{680C6DC6-3BCE-76AC-F411-F1EDDAE9BF24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48" creationId="{D38E5D63-2EB3-DE2D-9E1A-196054CE7683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53" creationId="{1D2ADF16-9CA9-ACB5-9352-BC3A6E0FFF81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54" creationId="{BE5E3B85-EB15-97DC-1E70-52B47E5C5A59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59" creationId="{F679D35E-9D2B-B113-AD56-7DCB9C347C11}"/>
          </ac:grpSpMkLst>
        </pc:grpChg>
        <pc:grpChg chg="mod">
          <ac:chgData name="THALMANN SOLANO LIA FRANCISCA" userId="06e64cbb-6bb0-45f9-9dcd-e4c69481767a" providerId="ADAL" clId="{A7EA9DD4-D934-4F08-92C2-8DBB11AD65C0}" dt="2023-08-28T23:01:29.814" v="2093"/>
          <ac:grpSpMkLst>
            <pc:docMk/>
            <pc:sldMk cId="3456763935" sldId="283"/>
            <ac:grpSpMk id="60" creationId="{A9F86892-F7B7-3E4A-CB1E-5963FB21F3B4}"/>
          </ac:grpSpMkLst>
        </pc:grpChg>
      </pc:sldChg>
      <pc:sldChg chg="addSp delSp modSp new del mod setBg">
        <pc:chgData name="THALMANN SOLANO LIA FRANCISCA" userId="06e64cbb-6bb0-45f9-9dcd-e4c69481767a" providerId="ADAL" clId="{A7EA9DD4-D934-4F08-92C2-8DBB11AD65C0}" dt="2023-08-29T16:43:54.246" v="2323" actId="2696"/>
        <pc:sldMkLst>
          <pc:docMk/>
          <pc:sldMk cId="1038618401" sldId="284"/>
        </pc:sldMkLst>
        <pc:spChg chg="mod">
          <ac:chgData name="THALMANN SOLANO LIA FRANCISCA" userId="06e64cbb-6bb0-45f9-9dcd-e4c69481767a" providerId="ADAL" clId="{A7EA9DD4-D934-4F08-92C2-8DBB11AD65C0}" dt="2023-08-29T16:43:15.925" v="2317" actId="1076"/>
          <ac:spMkLst>
            <pc:docMk/>
            <pc:sldMk cId="1038618401" sldId="284"/>
            <ac:spMk id="2" creationId="{0038C504-090E-721C-58FA-3F3C94B953B3}"/>
          </ac:spMkLst>
        </pc:spChg>
        <pc:spChg chg="mod">
          <ac:chgData name="THALMANN SOLANO LIA FRANCISCA" userId="06e64cbb-6bb0-45f9-9dcd-e4c69481767a" providerId="ADAL" clId="{A7EA9DD4-D934-4F08-92C2-8DBB11AD65C0}" dt="2023-08-29T16:43:18.898" v="2318" actId="1076"/>
          <ac:spMkLst>
            <pc:docMk/>
            <pc:sldMk cId="1038618401" sldId="284"/>
            <ac:spMk id="3" creationId="{B36D4BB9-BE1D-1072-1792-BC69A8BE94FB}"/>
          </ac:spMkLst>
        </pc:spChg>
        <pc:spChg chg="add">
          <ac:chgData name="THALMANN SOLANO LIA FRANCISCA" userId="06e64cbb-6bb0-45f9-9dcd-e4c69481767a" providerId="ADAL" clId="{A7EA9DD4-D934-4F08-92C2-8DBB11AD65C0}" dt="2023-08-29T16:35:50.370" v="2302" actId="26606"/>
          <ac:spMkLst>
            <pc:docMk/>
            <pc:sldMk cId="1038618401" sldId="284"/>
            <ac:spMk id="9" creationId="{F3F4807A-5068-4492-8025-D75F320E908D}"/>
          </ac:spMkLst>
        </pc:spChg>
        <pc:spChg chg="add">
          <ac:chgData name="THALMANN SOLANO LIA FRANCISCA" userId="06e64cbb-6bb0-45f9-9dcd-e4c69481767a" providerId="ADAL" clId="{A7EA9DD4-D934-4F08-92C2-8DBB11AD65C0}" dt="2023-08-29T16:35:50.370" v="2302" actId="26606"/>
          <ac:spMkLst>
            <pc:docMk/>
            <pc:sldMk cId="1038618401" sldId="284"/>
            <ac:spMk id="11" creationId="{B24996F8-180C-4DCB-8A26-DFA336CDEFBC}"/>
          </ac:spMkLst>
        </pc:spChg>
        <pc:spChg chg="add">
          <ac:chgData name="THALMANN SOLANO LIA FRANCISCA" userId="06e64cbb-6bb0-45f9-9dcd-e4c69481767a" providerId="ADAL" clId="{A7EA9DD4-D934-4F08-92C2-8DBB11AD65C0}" dt="2023-08-29T16:35:50.370" v="2302" actId="26606"/>
          <ac:spMkLst>
            <pc:docMk/>
            <pc:sldMk cId="1038618401" sldId="284"/>
            <ac:spMk id="13" creationId="{630182B0-3559-41D5-9EBC-0BD86BEDAD09}"/>
          </ac:spMkLst>
        </pc:spChg>
        <pc:picChg chg="add mod modCrop">
          <ac:chgData name="THALMANN SOLANO LIA FRANCISCA" userId="06e64cbb-6bb0-45f9-9dcd-e4c69481767a" providerId="ADAL" clId="{A7EA9DD4-D934-4F08-92C2-8DBB11AD65C0}" dt="2023-08-29T16:43:03.926" v="2316" actId="1076"/>
          <ac:picMkLst>
            <pc:docMk/>
            <pc:sldMk cId="1038618401" sldId="284"/>
            <ac:picMk id="4" creationId="{5061C094-82CC-922F-D61A-523339E3FEA5}"/>
          </ac:picMkLst>
        </pc:picChg>
        <pc:picChg chg="add del mod">
          <ac:chgData name="THALMANN SOLANO LIA FRANCISCA" userId="06e64cbb-6bb0-45f9-9dcd-e4c69481767a" providerId="ADAL" clId="{A7EA9DD4-D934-4F08-92C2-8DBB11AD65C0}" dt="2023-08-29T16:43:43.365" v="2322" actId="478"/>
          <ac:picMkLst>
            <pc:docMk/>
            <pc:sldMk cId="1038618401" sldId="284"/>
            <ac:picMk id="6" creationId="{5CD14BD4-5799-C96F-3B7E-E18CC187E021}"/>
          </ac:picMkLst>
        </pc:picChg>
      </pc:sldChg>
      <pc:sldChg chg="addSp delSp modSp new mod setBg">
        <pc:chgData name="THALMANN SOLANO LIA FRANCISCA" userId="06e64cbb-6bb0-45f9-9dcd-e4c69481767a" providerId="ADAL" clId="{A7EA9DD4-D934-4F08-92C2-8DBB11AD65C0}" dt="2023-08-29T16:49:00.022" v="2494" actId="27636"/>
        <pc:sldMkLst>
          <pc:docMk/>
          <pc:sldMk cId="3063689692" sldId="284"/>
        </pc:sldMkLst>
        <pc:spChg chg="mod">
          <ac:chgData name="THALMANN SOLANO LIA FRANCISCA" userId="06e64cbb-6bb0-45f9-9dcd-e4c69481767a" providerId="ADAL" clId="{A7EA9DD4-D934-4F08-92C2-8DBB11AD65C0}" dt="2023-08-29T16:48:24.872" v="2468" actId="1076"/>
          <ac:spMkLst>
            <pc:docMk/>
            <pc:sldMk cId="3063689692" sldId="284"/>
            <ac:spMk id="2" creationId="{1120DA29-DED9-3F3B-24C5-A2F5ED00BB1C}"/>
          </ac:spMkLst>
        </pc:spChg>
        <pc:spChg chg="mod">
          <ac:chgData name="THALMANN SOLANO LIA FRANCISCA" userId="06e64cbb-6bb0-45f9-9dcd-e4c69481767a" providerId="ADAL" clId="{A7EA9DD4-D934-4F08-92C2-8DBB11AD65C0}" dt="2023-08-29T16:49:00.022" v="2494" actId="27636"/>
          <ac:spMkLst>
            <pc:docMk/>
            <pc:sldMk cId="3063689692" sldId="284"/>
            <ac:spMk id="3" creationId="{D0D0AABF-4FA1-DEC3-8680-995A39B569DA}"/>
          </ac:spMkLst>
        </pc:spChg>
        <pc:spChg chg="add mod">
          <ac:chgData name="THALMANN SOLANO LIA FRANCISCA" userId="06e64cbb-6bb0-45f9-9dcd-e4c69481767a" providerId="ADAL" clId="{A7EA9DD4-D934-4F08-92C2-8DBB11AD65C0}" dt="2023-08-29T16:48:24.872" v="2468" actId="1076"/>
          <ac:spMkLst>
            <pc:docMk/>
            <pc:sldMk cId="3063689692" sldId="284"/>
            <ac:spMk id="5" creationId="{DCEFB6E8-F0B4-8804-A77E-8389CBCB940C}"/>
          </ac:spMkLst>
        </pc:spChg>
        <pc:spChg chg="add del">
          <ac:chgData name="THALMANN SOLANO LIA FRANCISCA" userId="06e64cbb-6bb0-45f9-9dcd-e4c69481767a" providerId="ADAL" clId="{A7EA9DD4-D934-4F08-92C2-8DBB11AD65C0}" dt="2023-08-29T16:45:01.130" v="2328" actId="26606"/>
          <ac:spMkLst>
            <pc:docMk/>
            <pc:sldMk cId="3063689692" sldId="284"/>
            <ac:spMk id="9" creationId="{C885E190-58DD-42DD-A4A8-401E15C92A52}"/>
          </ac:spMkLst>
        </pc:spChg>
        <pc:spChg chg="add">
          <ac:chgData name="THALMANN SOLANO LIA FRANCISCA" userId="06e64cbb-6bb0-45f9-9dcd-e4c69481767a" providerId="ADAL" clId="{A7EA9DD4-D934-4F08-92C2-8DBB11AD65C0}" dt="2023-08-29T16:45:01.130" v="2328" actId="26606"/>
          <ac:spMkLst>
            <pc:docMk/>
            <pc:sldMk cId="3063689692" sldId="284"/>
            <ac:spMk id="14" creationId="{C6A81905-F480-46A4-BC10-215D24EA1AE6}"/>
          </ac:spMkLst>
        </pc:spChg>
        <pc:spChg chg="add">
          <ac:chgData name="THALMANN SOLANO LIA FRANCISCA" userId="06e64cbb-6bb0-45f9-9dcd-e4c69481767a" providerId="ADAL" clId="{A7EA9DD4-D934-4F08-92C2-8DBB11AD65C0}" dt="2023-08-29T16:45:01.130" v="2328" actId="26606"/>
          <ac:spMkLst>
            <pc:docMk/>
            <pc:sldMk cId="3063689692" sldId="284"/>
            <ac:spMk id="16" creationId="{36FD4D9D-3784-41E8-8405-A42B72F51331}"/>
          </ac:spMkLst>
        </pc:spChg>
        <pc:spChg chg="add">
          <ac:chgData name="THALMANN SOLANO LIA FRANCISCA" userId="06e64cbb-6bb0-45f9-9dcd-e4c69481767a" providerId="ADAL" clId="{A7EA9DD4-D934-4F08-92C2-8DBB11AD65C0}" dt="2023-08-29T16:45:01.130" v="2328" actId="26606"/>
          <ac:spMkLst>
            <pc:docMk/>
            <pc:sldMk cId="3063689692" sldId="284"/>
            <ac:spMk id="18" creationId="{60817A52-B891-4228-A61E-0C0A57632DDA}"/>
          </ac:spMkLst>
        </pc:spChg>
        <pc:picChg chg="add mod ord modCrop">
          <ac:chgData name="THALMANN SOLANO LIA FRANCISCA" userId="06e64cbb-6bb0-45f9-9dcd-e4c69481767a" providerId="ADAL" clId="{A7EA9DD4-D934-4F08-92C2-8DBB11AD65C0}" dt="2023-08-29T16:45:15.709" v="2330" actId="18131"/>
          <ac:picMkLst>
            <pc:docMk/>
            <pc:sldMk cId="3063689692" sldId="284"/>
            <ac:picMk id="4" creationId="{9C693A24-47E2-8511-279D-535EF07E45B5}"/>
          </ac:picMkLst>
        </pc:picChg>
      </pc:sldChg>
    </pc:docChg>
  </pc:docChgLst>
  <pc:docChgLst>
    <pc:chgData name="Usuario invitado" userId="S::urn:spo:anon#f13147637055e70e7ae9d0d5b2772c554cd7823ba5ce7cadbdb4d305c831fbdd::" providerId="AD" clId="Web-{34AB2880-55DF-A454-3D01-664FC137FCDF}"/>
    <pc:docChg chg="modSld">
      <pc:chgData name="Usuario invitado" userId="S::urn:spo:anon#f13147637055e70e7ae9d0d5b2772c554cd7823ba5ce7cadbdb4d305c831fbdd::" providerId="AD" clId="Web-{34AB2880-55DF-A454-3D01-664FC137FCDF}" dt="2023-08-29T17:07:34.661" v="8"/>
      <pc:docMkLst>
        <pc:docMk/>
      </pc:docMkLst>
      <pc:sldChg chg="modSp">
        <pc:chgData name="Usuario invitado" userId="S::urn:spo:anon#f13147637055e70e7ae9d0d5b2772c554cd7823ba5ce7cadbdb4d305c831fbdd::" providerId="AD" clId="Web-{34AB2880-55DF-A454-3D01-664FC137FCDF}" dt="2023-08-29T17:06:37.300" v="1" actId="20577"/>
        <pc:sldMkLst>
          <pc:docMk/>
          <pc:sldMk cId="1615293830" sldId="263"/>
        </pc:sldMkLst>
        <pc:spChg chg="mod">
          <ac:chgData name="Usuario invitado" userId="S::urn:spo:anon#f13147637055e70e7ae9d0d5b2772c554cd7823ba5ce7cadbdb4d305c831fbdd::" providerId="AD" clId="Web-{34AB2880-55DF-A454-3D01-664FC137FCDF}" dt="2023-08-29T17:06:37.300" v="1" actId="20577"/>
          <ac:spMkLst>
            <pc:docMk/>
            <pc:sldMk cId="1615293830" sldId="263"/>
            <ac:spMk id="3" creationId="{46E0535A-27DA-0345-4BCC-F6B8C488BB9F}"/>
          </ac:spMkLst>
        </pc:spChg>
      </pc:sldChg>
      <pc:sldChg chg="addSp delSp modSp mod setBg">
        <pc:chgData name="Usuario invitado" userId="S::urn:spo:anon#f13147637055e70e7ae9d0d5b2772c554cd7823ba5ce7cadbdb4d305c831fbdd::" providerId="AD" clId="Web-{34AB2880-55DF-A454-3D01-664FC137FCDF}" dt="2023-08-29T17:07:34.661" v="8"/>
        <pc:sldMkLst>
          <pc:docMk/>
          <pc:sldMk cId="1355094000" sldId="282"/>
        </pc:sldMkLst>
        <pc:spChg chg="mod">
          <ac:chgData name="Usuario invitado" userId="S::urn:spo:anon#f13147637055e70e7ae9d0d5b2772c554cd7823ba5ce7cadbdb4d305c831fbdd::" providerId="AD" clId="Web-{34AB2880-55DF-A454-3D01-664FC137FCDF}" dt="2023-08-29T17:07:34.661" v="8"/>
          <ac:spMkLst>
            <pc:docMk/>
            <pc:sldMk cId="1355094000" sldId="282"/>
            <ac:spMk id="4" creationId="{DE826EF3-18D9-9205-2E22-6ACA9153A003}"/>
          </ac:spMkLst>
        </pc:spChg>
        <pc:spChg chg="add">
          <ac:chgData name="Usuario invitado" userId="S::urn:spo:anon#f13147637055e70e7ae9d0d5b2772c554cd7823ba5ce7cadbdb4d305c831fbdd::" providerId="AD" clId="Web-{34AB2880-55DF-A454-3D01-664FC137FCDF}" dt="2023-08-29T17:07:34.661" v="8"/>
          <ac:spMkLst>
            <pc:docMk/>
            <pc:sldMk cId="1355094000" sldId="282"/>
            <ac:spMk id="8" creationId="{C8A3C342-1D03-412F-8DD3-BF519E8E0AE9}"/>
          </ac:spMkLst>
        </pc:spChg>
        <pc:spChg chg="add">
          <ac:chgData name="Usuario invitado" userId="S::urn:spo:anon#f13147637055e70e7ae9d0d5b2772c554cd7823ba5ce7cadbdb4d305c831fbdd::" providerId="AD" clId="Web-{34AB2880-55DF-A454-3D01-664FC137FCDF}" dt="2023-08-29T17:07:34.661" v="8"/>
          <ac:spMkLst>
            <pc:docMk/>
            <pc:sldMk cId="1355094000" sldId="282"/>
            <ac:spMk id="9" creationId="{81CC9B02-E087-4350-AEBD-2C3CF001AF01}"/>
          </ac:spMkLst>
        </pc:spChg>
        <pc:spChg chg="add del">
          <ac:chgData name="Usuario invitado" userId="S::urn:spo:anon#f13147637055e70e7ae9d0d5b2772c554cd7823ba5ce7cadbdb4d305c831fbdd::" providerId="AD" clId="Web-{34AB2880-55DF-A454-3D01-664FC137FCDF}" dt="2023-08-29T17:07:21.223" v="3"/>
          <ac:spMkLst>
            <pc:docMk/>
            <pc:sldMk cId="1355094000" sldId="282"/>
            <ac:spMk id="11" creationId="{C8A3C342-1D03-412F-8DD3-BF519E8E0AE9}"/>
          </ac:spMkLst>
        </pc:spChg>
        <pc:spChg chg="add del">
          <ac:chgData name="Usuario invitado" userId="S::urn:spo:anon#f13147637055e70e7ae9d0d5b2772c554cd7823ba5ce7cadbdb4d305c831fbdd::" providerId="AD" clId="Web-{34AB2880-55DF-A454-3D01-664FC137FCDF}" dt="2023-08-29T17:07:21.223" v="3"/>
          <ac:spMkLst>
            <pc:docMk/>
            <pc:sldMk cId="1355094000" sldId="282"/>
            <ac:spMk id="13" creationId="{81CC9B02-E087-4350-AEBD-2C3CF001AF01}"/>
          </ac:spMkLst>
        </pc:spChg>
        <pc:graphicFrameChg chg="mod ord modGraphic">
          <ac:chgData name="Usuario invitado" userId="S::urn:spo:anon#f13147637055e70e7ae9d0d5b2772c554cd7823ba5ce7cadbdb4d305c831fbdd::" providerId="AD" clId="Web-{34AB2880-55DF-A454-3D01-664FC137FCDF}" dt="2023-08-29T17:07:34.661" v="8"/>
          <ac:graphicFrameMkLst>
            <pc:docMk/>
            <pc:sldMk cId="1355094000" sldId="282"/>
            <ac:graphicFrameMk id="5" creationId="{124D086E-2510-56BE-09F5-54C7E043A2A8}"/>
          </ac:graphicFrameMkLst>
        </pc:graphicFrameChg>
        <pc:picChg chg="mod">
          <ac:chgData name="Usuario invitado" userId="S::urn:spo:anon#f13147637055e70e7ae9d0d5b2772c554cd7823ba5ce7cadbdb4d305c831fbdd::" providerId="AD" clId="Web-{34AB2880-55DF-A454-3D01-664FC137FCDF}" dt="2023-08-29T17:07:34.661" v="8"/>
          <ac:picMkLst>
            <pc:docMk/>
            <pc:sldMk cId="1355094000" sldId="282"/>
            <ac:picMk id="6" creationId="{E2B0EB0A-9B0F-706D-5D9D-759E2CA6EFD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2F6A6F-F747-458E-BD7C-16A69771862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8D62FB-7E9B-4FC3-B483-BFE8A0F060E6}">
      <dgm:prSet/>
      <dgm:spPr/>
      <dgm:t>
        <a:bodyPr/>
        <a:lstStyle/>
        <a:p>
          <a:pPr rtl="0"/>
          <a:r>
            <a:rPr lang="en-US"/>
            <a:t>Acuerdo entre el gobierno costarricense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y William Webster.</a:t>
          </a:r>
        </a:p>
      </dgm:t>
    </dgm:pt>
    <dgm:pt modelId="{BD0FADC5-0D55-4A21-9B2D-D7F1CE796D09}" type="parTrans" cxnId="{5770FA77-1A74-47B5-94BE-7A977413EA7C}">
      <dgm:prSet/>
      <dgm:spPr/>
      <dgm:t>
        <a:bodyPr/>
        <a:lstStyle/>
        <a:p>
          <a:endParaRPr lang="en-US"/>
        </a:p>
      </dgm:t>
    </dgm:pt>
    <dgm:pt modelId="{74D93E1D-5E5E-4B7E-B83F-B436AB4C4213}" type="sibTrans" cxnId="{5770FA77-1A74-47B5-94BE-7A977413EA7C}">
      <dgm:prSet/>
      <dgm:spPr/>
      <dgm:t>
        <a:bodyPr/>
        <a:lstStyle/>
        <a:p>
          <a:endParaRPr lang="en-US"/>
        </a:p>
      </dgm:t>
    </dgm:pt>
    <dgm:pt modelId="{447FD6DB-16A9-47CF-A4BD-D96509C0A4F9}">
      <dgm:prSet/>
      <dgm:spPr/>
      <dgm:t>
        <a:bodyPr/>
        <a:lstStyle/>
        <a:p>
          <a:pPr rtl="0"/>
          <a:r>
            <a:rPr lang="en-US"/>
            <a:t>Plazo: 75 años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91877A61-5805-4C8F-A35B-A1C1C9DC9F29}" type="parTrans" cxnId="{99025509-830F-4EE1-8E70-5FA1AB7EE356}">
      <dgm:prSet/>
      <dgm:spPr/>
      <dgm:t>
        <a:bodyPr/>
        <a:lstStyle/>
        <a:p>
          <a:endParaRPr lang="en-US"/>
        </a:p>
      </dgm:t>
    </dgm:pt>
    <dgm:pt modelId="{EA430DB1-ABB6-4533-8117-3DE1F142877A}" type="sibTrans" cxnId="{99025509-830F-4EE1-8E70-5FA1AB7EE356}">
      <dgm:prSet/>
      <dgm:spPr/>
      <dgm:t>
        <a:bodyPr/>
        <a:lstStyle/>
        <a:p>
          <a:endParaRPr lang="en-US"/>
        </a:p>
      </dgm:t>
    </dgm:pt>
    <dgm:pt modelId="{EA046D36-8944-4ECE-93A2-A31A258C18EC}">
      <dgm:prSet/>
      <dgm:spPr/>
      <dgm:t>
        <a:bodyPr/>
        <a:lstStyle/>
        <a:p>
          <a:r>
            <a:rPr lang="en-US"/>
            <a:t>Suma emprestada: 1 000 000 pesos.</a:t>
          </a:r>
        </a:p>
      </dgm:t>
    </dgm:pt>
    <dgm:pt modelId="{AD7D7B94-00BC-4430-A7F4-91E9AD1A48F7}" type="parTrans" cxnId="{5E1D8D7C-690F-4FEE-A6BD-DD8C89CFFF12}">
      <dgm:prSet/>
      <dgm:spPr/>
      <dgm:t>
        <a:bodyPr/>
        <a:lstStyle/>
        <a:p>
          <a:endParaRPr lang="en-US"/>
        </a:p>
      </dgm:t>
    </dgm:pt>
    <dgm:pt modelId="{B7385224-3C76-4136-A930-1708A769DD79}" type="sibTrans" cxnId="{5E1D8D7C-690F-4FEE-A6BD-DD8C89CFFF12}">
      <dgm:prSet/>
      <dgm:spPr/>
      <dgm:t>
        <a:bodyPr/>
        <a:lstStyle/>
        <a:p>
          <a:endParaRPr lang="en-US"/>
        </a:p>
      </dgm:t>
    </dgm:pt>
    <dgm:pt modelId="{C52A859C-B3E5-4F86-91DE-5B5256C98C8B}">
      <dgm:prSet/>
      <dgm:spPr/>
      <dgm:t>
        <a:bodyPr/>
        <a:lstStyle/>
        <a:p>
          <a:r>
            <a:rPr lang="en-US"/>
            <a:t>Interés anual: 7%</a:t>
          </a:r>
        </a:p>
      </dgm:t>
    </dgm:pt>
    <dgm:pt modelId="{FC1E4E96-65AC-4891-B519-4A4C974C0B67}" type="parTrans" cxnId="{F8B32AD1-08D9-4542-B3FD-A235E2C74635}">
      <dgm:prSet/>
      <dgm:spPr/>
      <dgm:t>
        <a:bodyPr/>
        <a:lstStyle/>
        <a:p>
          <a:endParaRPr lang="en-US"/>
        </a:p>
      </dgm:t>
    </dgm:pt>
    <dgm:pt modelId="{DAADE4DF-CE0E-4CF3-AC4F-3297879722F1}" type="sibTrans" cxnId="{F8B32AD1-08D9-4542-B3FD-A235E2C74635}">
      <dgm:prSet/>
      <dgm:spPr/>
      <dgm:t>
        <a:bodyPr/>
        <a:lstStyle/>
        <a:p>
          <a:endParaRPr lang="en-US"/>
        </a:p>
      </dgm:t>
    </dgm:pt>
    <dgm:pt modelId="{CB100715-9F65-45C9-845C-2693A3C19EB7}">
      <dgm:prSet/>
      <dgm:spPr/>
      <dgm:t>
        <a:bodyPr/>
        <a:lstStyle/>
        <a:p>
          <a:r>
            <a:rPr lang="en-US"/>
            <a:t>Amortización: 2%</a:t>
          </a:r>
        </a:p>
      </dgm:t>
    </dgm:pt>
    <dgm:pt modelId="{F29CA3E0-7C82-4CB2-9D48-89F7904395EA}" type="parTrans" cxnId="{CEB1C8F4-2E07-482C-AA53-18EF375091B6}">
      <dgm:prSet/>
      <dgm:spPr/>
      <dgm:t>
        <a:bodyPr/>
        <a:lstStyle/>
        <a:p>
          <a:endParaRPr lang="en-US"/>
        </a:p>
      </dgm:t>
    </dgm:pt>
    <dgm:pt modelId="{38F2F3FD-7AC8-4AE5-8260-6103D98240FC}" type="sibTrans" cxnId="{CEB1C8F4-2E07-482C-AA53-18EF375091B6}">
      <dgm:prSet/>
      <dgm:spPr/>
      <dgm:t>
        <a:bodyPr/>
        <a:lstStyle/>
        <a:p>
          <a:endParaRPr lang="en-US"/>
        </a:p>
      </dgm:t>
    </dgm:pt>
    <dgm:pt modelId="{A1B652F1-8354-4C5A-9A14-0E9CACE89452}" type="pres">
      <dgm:prSet presAssocID="{5C2F6A6F-F747-458E-BD7C-16A69771862D}" presName="vert0" presStyleCnt="0">
        <dgm:presLayoutVars>
          <dgm:dir/>
          <dgm:animOne val="branch"/>
          <dgm:animLvl val="lvl"/>
        </dgm:presLayoutVars>
      </dgm:prSet>
      <dgm:spPr/>
    </dgm:pt>
    <dgm:pt modelId="{AEE89666-AFA1-4973-B292-D77E3F10BE7D}" type="pres">
      <dgm:prSet presAssocID="{DF8D62FB-7E9B-4FC3-B483-BFE8A0F060E6}" presName="thickLine" presStyleLbl="alignNode1" presStyleIdx="0" presStyleCnt="5"/>
      <dgm:spPr/>
    </dgm:pt>
    <dgm:pt modelId="{A4F06C18-AEF7-450C-A11F-75FFEA4D8950}" type="pres">
      <dgm:prSet presAssocID="{DF8D62FB-7E9B-4FC3-B483-BFE8A0F060E6}" presName="horz1" presStyleCnt="0"/>
      <dgm:spPr/>
    </dgm:pt>
    <dgm:pt modelId="{884EE43F-F7A8-4390-ADBB-0E098466912F}" type="pres">
      <dgm:prSet presAssocID="{DF8D62FB-7E9B-4FC3-B483-BFE8A0F060E6}" presName="tx1" presStyleLbl="revTx" presStyleIdx="0" presStyleCnt="5"/>
      <dgm:spPr/>
    </dgm:pt>
    <dgm:pt modelId="{E8F62F17-834F-4C90-802C-AAB697CC6595}" type="pres">
      <dgm:prSet presAssocID="{DF8D62FB-7E9B-4FC3-B483-BFE8A0F060E6}" presName="vert1" presStyleCnt="0"/>
      <dgm:spPr/>
    </dgm:pt>
    <dgm:pt modelId="{E35AB4B7-1C3F-4192-A7CF-2DED49F7BB84}" type="pres">
      <dgm:prSet presAssocID="{447FD6DB-16A9-47CF-A4BD-D96509C0A4F9}" presName="thickLine" presStyleLbl="alignNode1" presStyleIdx="1" presStyleCnt="5"/>
      <dgm:spPr/>
    </dgm:pt>
    <dgm:pt modelId="{C1EC3DF2-6B92-4E75-8AF9-A275C9D7EDFF}" type="pres">
      <dgm:prSet presAssocID="{447FD6DB-16A9-47CF-A4BD-D96509C0A4F9}" presName="horz1" presStyleCnt="0"/>
      <dgm:spPr/>
    </dgm:pt>
    <dgm:pt modelId="{B8E75C7F-9F20-434C-B362-713E9506FBD1}" type="pres">
      <dgm:prSet presAssocID="{447FD6DB-16A9-47CF-A4BD-D96509C0A4F9}" presName="tx1" presStyleLbl="revTx" presStyleIdx="1" presStyleCnt="5"/>
      <dgm:spPr/>
    </dgm:pt>
    <dgm:pt modelId="{1F956C6C-0A20-4D22-A76B-F29356CA23A1}" type="pres">
      <dgm:prSet presAssocID="{447FD6DB-16A9-47CF-A4BD-D96509C0A4F9}" presName="vert1" presStyleCnt="0"/>
      <dgm:spPr/>
    </dgm:pt>
    <dgm:pt modelId="{908E6929-CFF4-46F9-90E9-350D26C6DF7C}" type="pres">
      <dgm:prSet presAssocID="{EA046D36-8944-4ECE-93A2-A31A258C18EC}" presName="thickLine" presStyleLbl="alignNode1" presStyleIdx="2" presStyleCnt="5"/>
      <dgm:spPr/>
    </dgm:pt>
    <dgm:pt modelId="{520521AC-7D38-432F-A0C3-F7A96CA77A27}" type="pres">
      <dgm:prSet presAssocID="{EA046D36-8944-4ECE-93A2-A31A258C18EC}" presName="horz1" presStyleCnt="0"/>
      <dgm:spPr/>
    </dgm:pt>
    <dgm:pt modelId="{0BEF5FC9-40FA-4504-9850-094088CBF344}" type="pres">
      <dgm:prSet presAssocID="{EA046D36-8944-4ECE-93A2-A31A258C18EC}" presName="tx1" presStyleLbl="revTx" presStyleIdx="2" presStyleCnt="5"/>
      <dgm:spPr/>
    </dgm:pt>
    <dgm:pt modelId="{E0F8A792-1E1B-46A7-9B59-2E47B83A0E0F}" type="pres">
      <dgm:prSet presAssocID="{EA046D36-8944-4ECE-93A2-A31A258C18EC}" presName="vert1" presStyleCnt="0"/>
      <dgm:spPr/>
    </dgm:pt>
    <dgm:pt modelId="{355D95E8-6EB2-4CA7-B7DA-E552AF11B4CE}" type="pres">
      <dgm:prSet presAssocID="{C52A859C-B3E5-4F86-91DE-5B5256C98C8B}" presName="thickLine" presStyleLbl="alignNode1" presStyleIdx="3" presStyleCnt="5"/>
      <dgm:spPr/>
    </dgm:pt>
    <dgm:pt modelId="{43ED8CEA-1BF7-440C-B5FC-DFE9A7D21D52}" type="pres">
      <dgm:prSet presAssocID="{C52A859C-B3E5-4F86-91DE-5B5256C98C8B}" presName="horz1" presStyleCnt="0"/>
      <dgm:spPr/>
    </dgm:pt>
    <dgm:pt modelId="{DEAEF985-03B9-4B9C-98D1-9ECEEBDD9082}" type="pres">
      <dgm:prSet presAssocID="{C52A859C-B3E5-4F86-91DE-5B5256C98C8B}" presName="tx1" presStyleLbl="revTx" presStyleIdx="3" presStyleCnt="5"/>
      <dgm:spPr/>
    </dgm:pt>
    <dgm:pt modelId="{D5CA8A13-343E-4884-9477-AB0484346DC1}" type="pres">
      <dgm:prSet presAssocID="{C52A859C-B3E5-4F86-91DE-5B5256C98C8B}" presName="vert1" presStyleCnt="0"/>
      <dgm:spPr/>
    </dgm:pt>
    <dgm:pt modelId="{C734960D-EC4B-4A08-AB28-B4E90181419E}" type="pres">
      <dgm:prSet presAssocID="{CB100715-9F65-45C9-845C-2693A3C19EB7}" presName="thickLine" presStyleLbl="alignNode1" presStyleIdx="4" presStyleCnt="5"/>
      <dgm:spPr/>
    </dgm:pt>
    <dgm:pt modelId="{6B1FF5DE-5D77-4173-A246-48AA305DDDF6}" type="pres">
      <dgm:prSet presAssocID="{CB100715-9F65-45C9-845C-2693A3C19EB7}" presName="horz1" presStyleCnt="0"/>
      <dgm:spPr/>
    </dgm:pt>
    <dgm:pt modelId="{DB735239-4DFF-4054-9D08-3F99523657E5}" type="pres">
      <dgm:prSet presAssocID="{CB100715-9F65-45C9-845C-2693A3C19EB7}" presName="tx1" presStyleLbl="revTx" presStyleIdx="4" presStyleCnt="5"/>
      <dgm:spPr/>
    </dgm:pt>
    <dgm:pt modelId="{EE798397-E466-435C-8789-F845367784D8}" type="pres">
      <dgm:prSet presAssocID="{CB100715-9F65-45C9-845C-2693A3C19EB7}" presName="vert1" presStyleCnt="0"/>
      <dgm:spPr/>
    </dgm:pt>
  </dgm:ptLst>
  <dgm:cxnLst>
    <dgm:cxn modelId="{99025509-830F-4EE1-8E70-5FA1AB7EE356}" srcId="{5C2F6A6F-F747-458E-BD7C-16A69771862D}" destId="{447FD6DB-16A9-47CF-A4BD-D96509C0A4F9}" srcOrd="1" destOrd="0" parTransId="{91877A61-5805-4C8F-A35B-A1C1C9DC9F29}" sibTransId="{EA430DB1-ABB6-4533-8117-3DE1F142877A}"/>
    <dgm:cxn modelId="{99BFE811-F675-4E78-B705-8DF2010EA3F7}" type="presOf" srcId="{C52A859C-B3E5-4F86-91DE-5B5256C98C8B}" destId="{DEAEF985-03B9-4B9C-98D1-9ECEEBDD9082}" srcOrd="0" destOrd="0" presId="urn:microsoft.com/office/officeart/2008/layout/LinedList"/>
    <dgm:cxn modelId="{B6E60322-B942-43C9-8EC4-28CE16D277C2}" type="presOf" srcId="{5C2F6A6F-F747-458E-BD7C-16A69771862D}" destId="{A1B652F1-8354-4C5A-9A14-0E9CACE89452}" srcOrd="0" destOrd="0" presId="urn:microsoft.com/office/officeart/2008/layout/LinedList"/>
    <dgm:cxn modelId="{EAC17F42-F200-4C12-AE75-F73DBF6BB774}" type="presOf" srcId="{CB100715-9F65-45C9-845C-2693A3C19EB7}" destId="{DB735239-4DFF-4054-9D08-3F99523657E5}" srcOrd="0" destOrd="0" presId="urn:microsoft.com/office/officeart/2008/layout/LinedList"/>
    <dgm:cxn modelId="{5770FA77-1A74-47B5-94BE-7A977413EA7C}" srcId="{5C2F6A6F-F747-458E-BD7C-16A69771862D}" destId="{DF8D62FB-7E9B-4FC3-B483-BFE8A0F060E6}" srcOrd="0" destOrd="0" parTransId="{BD0FADC5-0D55-4A21-9B2D-D7F1CE796D09}" sibTransId="{74D93E1D-5E5E-4B7E-B83F-B436AB4C4213}"/>
    <dgm:cxn modelId="{5E1D8D7C-690F-4FEE-A6BD-DD8C89CFFF12}" srcId="{5C2F6A6F-F747-458E-BD7C-16A69771862D}" destId="{EA046D36-8944-4ECE-93A2-A31A258C18EC}" srcOrd="2" destOrd="0" parTransId="{AD7D7B94-00BC-4430-A7F4-91E9AD1A48F7}" sibTransId="{B7385224-3C76-4136-A930-1708A769DD79}"/>
    <dgm:cxn modelId="{F8B32AD1-08D9-4542-B3FD-A235E2C74635}" srcId="{5C2F6A6F-F747-458E-BD7C-16A69771862D}" destId="{C52A859C-B3E5-4F86-91DE-5B5256C98C8B}" srcOrd="3" destOrd="0" parTransId="{FC1E4E96-65AC-4891-B519-4A4C974C0B67}" sibTransId="{DAADE4DF-CE0E-4CF3-AC4F-3297879722F1}"/>
    <dgm:cxn modelId="{2DC8A4E8-28B8-4F9D-B084-3A0FAB099264}" type="presOf" srcId="{EA046D36-8944-4ECE-93A2-A31A258C18EC}" destId="{0BEF5FC9-40FA-4504-9850-094088CBF344}" srcOrd="0" destOrd="0" presId="urn:microsoft.com/office/officeart/2008/layout/LinedList"/>
    <dgm:cxn modelId="{7D52FEE8-2EFC-49F8-B2BC-80BC8437012C}" type="presOf" srcId="{447FD6DB-16A9-47CF-A4BD-D96509C0A4F9}" destId="{B8E75C7F-9F20-434C-B362-713E9506FBD1}" srcOrd="0" destOrd="0" presId="urn:microsoft.com/office/officeart/2008/layout/LinedList"/>
    <dgm:cxn modelId="{CEB1C8F4-2E07-482C-AA53-18EF375091B6}" srcId="{5C2F6A6F-F747-458E-BD7C-16A69771862D}" destId="{CB100715-9F65-45C9-845C-2693A3C19EB7}" srcOrd="4" destOrd="0" parTransId="{F29CA3E0-7C82-4CB2-9D48-89F7904395EA}" sibTransId="{38F2F3FD-7AC8-4AE5-8260-6103D98240FC}"/>
    <dgm:cxn modelId="{47789CFF-6C22-4F2B-8558-01DFC43AFC48}" type="presOf" srcId="{DF8D62FB-7E9B-4FC3-B483-BFE8A0F060E6}" destId="{884EE43F-F7A8-4390-ADBB-0E098466912F}" srcOrd="0" destOrd="0" presId="urn:microsoft.com/office/officeart/2008/layout/LinedList"/>
    <dgm:cxn modelId="{6D8629AE-B765-4501-AF9F-A685B1DCF33A}" type="presParOf" srcId="{A1B652F1-8354-4C5A-9A14-0E9CACE89452}" destId="{AEE89666-AFA1-4973-B292-D77E3F10BE7D}" srcOrd="0" destOrd="0" presId="urn:microsoft.com/office/officeart/2008/layout/LinedList"/>
    <dgm:cxn modelId="{2B2DDFAE-7AB1-4488-BB83-882E5F48188C}" type="presParOf" srcId="{A1B652F1-8354-4C5A-9A14-0E9CACE89452}" destId="{A4F06C18-AEF7-450C-A11F-75FFEA4D8950}" srcOrd="1" destOrd="0" presId="urn:microsoft.com/office/officeart/2008/layout/LinedList"/>
    <dgm:cxn modelId="{AF982DD8-5AF4-41D1-BDDC-37D6372AE350}" type="presParOf" srcId="{A4F06C18-AEF7-450C-A11F-75FFEA4D8950}" destId="{884EE43F-F7A8-4390-ADBB-0E098466912F}" srcOrd="0" destOrd="0" presId="urn:microsoft.com/office/officeart/2008/layout/LinedList"/>
    <dgm:cxn modelId="{379B29C2-49D7-49E9-80F6-872957C13960}" type="presParOf" srcId="{A4F06C18-AEF7-450C-A11F-75FFEA4D8950}" destId="{E8F62F17-834F-4C90-802C-AAB697CC6595}" srcOrd="1" destOrd="0" presId="urn:microsoft.com/office/officeart/2008/layout/LinedList"/>
    <dgm:cxn modelId="{AB9F4925-788F-48A3-A7BF-8DB7D93FCA89}" type="presParOf" srcId="{A1B652F1-8354-4C5A-9A14-0E9CACE89452}" destId="{E35AB4B7-1C3F-4192-A7CF-2DED49F7BB84}" srcOrd="2" destOrd="0" presId="urn:microsoft.com/office/officeart/2008/layout/LinedList"/>
    <dgm:cxn modelId="{7D910476-6A61-48A4-B84C-66DC5A17F36B}" type="presParOf" srcId="{A1B652F1-8354-4C5A-9A14-0E9CACE89452}" destId="{C1EC3DF2-6B92-4E75-8AF9-A275C9D7EDFF}" srcOrd="3" destOrd="0" presId="urn:microsoft.com/office/officeart/2008/layout/LinedList"/>
    <dgm:cxn modelId="{797B5085-337A-434F-BEA3-FE2AD89DEFDA}" type="presParOf" srcId="{C1EC3DF2-6B92-4E75-8AF9-A275C9D7EDFF}" destId="{B8E75C7F-9F20-434C-B362-713E9506FBD1}" srcOrd="0" destOrd="0" presId="urn:microsoft.com/office/officeart/2008/layout/LinedList"/>
    <dgm:cxn modelId="{3AF873DA-5168-478A-81C4-56A810593A85}" type="presParOf" srcId="{C1EC3DF2-6B92-4E75-8AF9-A275C9D7EDFF}" destId="{1F956C6C-0A20-4D22-A76B-F29356CA23A1}" srcOrd="1" destOrd="0" presId="urn:microsoft.com/office/officeart/2008/layout/LinedList"/>
    <dgm:cxn modelId="{7535B455-46DB-4549-98E6-92E24EA8D845}" type="presParOf" srcId="{A1B652F1-8354-4C5A-9A14-0E9CACE89452}" destId="{908E6929-CFF4-46F9-90E9-350D26C6DF7C}" srcOrd="4" destOrd="0" presId="urn:microsoft.com/office/officeart/2008/layout/LinedList"/>
    <dgm:cxn modelId="{2D102D9E-EBED-4C0F-A72B-36CFC609E1CB}" type="presParOf" srcId="{A1B652F1-8354-4C5A-9A14-0E9CACE89452}" destId="{520521AC-7D38-432F-A0C3-F7A96CA77A27}" srcOrd="5" destOrd="0" presId="urn:microsoft.com/office/officeart/2008/layout/LinedList"/>
    <dgm:cxn modelId="{F76970FC-C661-4741-95ED-87D3E950790B}" type="presParOf" srcId="{520521AC-7D38-432F-A0C3-F7A96CA77A27}" destId="{0BEF5FC9-40FA-4504-9850-094088CBF344}" srcOrd="0" destOrd="0" presId="urn:microsoft.com/office/officeart/2008/layout/LinedList"/>
    <dgm:cxn modelId="{3C71A6C1-538C-499E-AEC1-9A5742DAF219}" type="presParOf" srcId="{520521AC-7D38-432F-A0C3-F7A96CA77A27}" destId="{E0F8A792-1E1B-46A7-9B59-2E47B83A0E0F}" srcOrd="1" destOrd="0" presId="urn:microsoft.com/office/officeart/2008/layout/LinedList"/>
    <dgm:cxn modelId="{DCDDC9AB-4A07-4080-A92D-D950EFCEAA1A}" type="presParOf" srcId="{A1B652F1-8354-4C5A-9A14-0E9CACE89452}" destId="{355D95E8-6EB2-4CA7-B7DA-E552AF11B4CE}" srcOrd="6" destOrd="0" presId="urn:microsoft.com/office/officeart/2008/layout/LinedList"/>
    <dgm:cxn modelId="{22167AEF-3A9E-41E1-A927-D8F707248E30}" type="presParOf" srcId="{A1B652F1-8354-4C5A-9A14-0E9CACE89452}" destId="{43ED8CEA-1BF7-440C-B5FC-DFE9A7D21D52}" srcOrd="7" destOrd="0" presId="urn:microsoft.com/office/officeart/2008/layout/LinedList"/>
    <dgm:cxn modelId="{37AD2079-9608-4071-AC53-14263F4C0DC4}" type="presParOf" srcId="{43ED8CEA-1BF7-440C-B5FC-DFE9A7D21D52}" destId="{DEAEF985-03B9-4B9C-98D1-9ECEEBDD9082}" srcOrd="0" destOrd="0" presId="urn:microsoft.com/office/officeart/2008/layout/LinedList"/>
    <dgm:cxn modelId="{B02AEE2D-6786-4F93-919C-96EBB2257D64}" type="presParOf" srcId="{43ED8CEA-1BF7-440C-B5FC-DFE9A7D21D52}" destId="{D5CA8A13-343E-4884-9477-AB0484346DC1}" srcOrd="1" destOrd="0" presId="urn:microsoft.com/office/officeart/2008/layout/LinedList"/>
    <dgm:cxn modelId="{A7D91848-EBA6-44F3-A511-5460F72DF84E}" type="presParOf" srcId="{A1B652F1-8354-4C5A-9A14-0E9CACE89452}" destId="{C734960D-EC4B-4A08-AB28-B4E90181419E}" srcOrd="8" destOrd="0" presId="urn:microsoft.com/office/officeart/2008/layout/LinedList"/>
    <dgm:cxn modelId="{77703256-4BEC-4B59-9981-09DE7CF55F89}" type="presParOf" srcId="{A1B652F1-8354-4C5A-9A14-0E9CACE89452}" destId="{6B1FF5DE-5D77-4173-A246-48AA305DDDF6}" srcOrd="9" destOrd="0" presId="urn:microsoft.com/office/officeart/2008/layout/LinedList"/>
    <dgm:cxn modelId="{5410A934-C3BA-4C29-B3EA-59EFD08F1933}" type="presParOf" srcId="{6B1FF5DE-5D77-4173-A246-48AA305DDDF6}" destId="{DB735239-4DFF-4054-9D08-3F99523657E5}" srcOrd="0" destOrd="0" presId="urn:microsoft.com/office/officeart/2008/layout/LinedList"/>
    <dgm:cxn modelId="{7A0C3B84-1B0B-4625-A310-54FB3C86DA38}" type="presParOf" srcId="{6B1FF5DE-5D77-4173-A246-48AA305DDDF6}" destId="{EE798397-E466-435C-8789-F845367784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48FF62-F4C0-4FD2-9E73-74044A3D51B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C79D899-3E44-464C-BEF9-888888FC2E2F}">
      <dgm:prSet/>
      <dgm:spPr/>
      <dgm:t>
        <a:bodyPr/>
        <a:lstStyle/>
        <a:p>
          <a:r>
            <a:rPr lang="es-CR"/>
            <a:t>Cesión del derecho de navegación</a:t>
          </a:r>
          <a:endParaRPr lang="en-US"/>
        </a:p>
      </dgm:t>
    </dgm:pt>
    <dgm:pt modelId="{E6B21938-BA6D-4851-8722-CA9463905670}" type="parTrans" cxnId="{FC460861-CF74-4178-B484-381CBD48F04E}">
      <dgm:prSet/>
      <dgm:spPr/>
      <dgm:t>
        <a:bodyPr/>
        <a:lstStyle/>
        <a:p>
          <a:endParaRPr lang="en-US"/>
        </a:p>
      </dgm:t>
    </dgm:pt>
    <dgm:pt modelId="{30CAE5F2-3CD1-4886-BD37-0BE363DE08EC}" type="sibTrans" cxnId="{FC460861-CF74-4178-B484-381CBD48F04E}">
      <dgm:prSet/>
      <dgm:spPr/>
      <dgm:t>
        <a:bodyPr/>
        <a:lstStyle/>
        <a:p>
          <a:endParaRPr lang="en-US"/>
        </a:p>
      </dgm:t>
    </dgm:pt>
    <dgm:pt modelId="{25905734-5B88-49B3-8BF0-9AA6B455FA55}">
      <dgm:prSet/>
      <dgm:spPr/>
      <dgm:t>
        <a:bodyPr/>
        <a:lstStyle/>
        <a:p>
          <a:r>
            <a:rPr lang="es-CR"/>
            <a:t>Pacto con Nicaragua para asegurar el monopolio</a:t>
          </a:r>
          <a:endParaRPr lang="en-US"/>
        </a:p>
      </dgm:t>
    </dgm:pt>
    <dgm:pt modelId="{CE53DDB0-8375-4337-AA97-E1C69D6E415E}" type="parTrans" cxnId="{70718D25-DA41-4491-B209-A84BF3DA8E28}">
      <dgm:prSet/>
      <dgm:spPr/>
      <dgm:t>
        <a:bodyPr/>
        <a:lstStyle/>
        <a:p>
          <a:endParaRPr lang="en-US"/>
        </a:p>
      </dgm:t>
    </dgm:pt>
    <dgm:pt modelId="{8E000B08-304A-4EF0-A919-52086F2205DC}" type="sibTrans" cxnId="{70718D25-DA41-4491-B209-A84BF3DA8E28}">
      <dgm:prSet/>
      <dgm:spPr/>
      <dgm:t>
        <a:bodyPr/>
        <a:lstStyle/>
        <a:p>
          <a:endParaRPr lang="en-US"/>
        </a:p>
      </dgm:t>
    </dgm:pt>
    <dgm:pt modelId="{FCCAEFE8-2968-4CDB-9FD1-EC4C079E4599}">
      <dgm:prSet/>
      <dgm:spPr/>
      <dgm:t>
        <a:bodyPr/>
        <a:lstStyle/>
        <a:p>
          <a:r>
            <a:rPr lang="es-CR"/>
            <a:t>Posibilidad de tomar posesión de puntos estratégicos</a:t>
          </a:r>
          <a:endParaRPr lang="en-US"/>
        </a:p>
      </dgm:t>
    </dgm:pt>
    <dgm:pt modelId="{633242FB-8F5E-4272-8A38-9D2EA4649D28}" type="parTrans" cxnId="{7275394B-4C50-42DA-8A75-DFFC036B2812}">
      <dgm:prSet/>
      <dgm:spPr/>
      <dgm:t>
        <a:bodyPr/>
        <a:lstStyle/>
        <a:p>
          <a:endParaRPr lang="en-US"/>
        </a:p>
      </dgm:t>
    </dgm:pt>
    <dgm:pt modelId="{F22860F5-66BE-426B-9A4C-5441BC45350D}" type="sibTrans" cxnId="{7275394B-4C50-42DA-8A75-DFFC036B2812}">
      <dgm:prSet/>
      <dgm:spPr/>
      <dgm:t>
        <a:bodyPr/>
        <a:lstStyle/>
        <a:p>
          <a:endParaRPr lang="en-US"/>
        </a:p>
      </dgm:t>
    </dgm:pt>
    <dgm:pt modelId="{DE13BF48-AC9B-4B86-9840-EEF8EDBA9456}">
      <dgm:prSet/>
      <dgm:spPr/>
      <dgm:t>
        <a:bodyPr/>
        <a:lstStyle/>
        <a:p>
          <a:r>
            <a:rPr lang="es-CR"/>
            <a:t>Contrato similar de Nicaragua</a:t>
          </a:r>
          <a:endParaRPr lang="en-US"/>
        </a:p>
      </dgm:t>
    </dgm:pt>
    <dgm:pt modelId="{AD65AF89-8856-4BD8-BD2C-374CC15EF6BD}" type="parTrans" cxnId="{6C68F2C8-0633-4AC6-8345-D00A3EB0B5A2}">
      <dgm:prSet/>
      <dgm:spPr/>
      <dgm:t>
        <a:bodyPr/>
        <a:lstStyle/>
        <a:p>
          <a:endParaRPr lang="en-US"/>
        </a:p>
      </dgm:t>
    </dgm:pt>
    <dgm:pt modelId="{DC43D99F-0C32-4C70-814E-1EE1528DD33E}" type="sibTrans" cxnId="{6C68F2C8-0633-4AC6-8345-D00A3EB0B5A2}">
      <dgm:prSet/>
      <dgm:spPr/>
      <dgm:t>
        <a:bodyPr/>
        <a:lstStyle/>
        <a:p>
          <a:endParaRPr lang="en-US"/>
        </a:p>
      </dgm:t>
    </dgm:pt>
    <dgm:pt modelId="{DE822B87-2CA8-44F5-BE2A-09F10DFA5448}" type="pres">
      <dgm:prSet presAssocID="{D548FF62-F4C0-4FD2-9E73-74044A3D51B1}" presName="root" presStyleCnt="0">
        <dgm:presLayoutVars>
          <dgm:dir/>
          <dgm:resizeHandles val="exact"/>
        </dgm:presLayoutVars>
      </dgm:prSet>
      <dgm:spPr/>
    </dgm:pt>
    <dgm:pt modelId="{42DA1159-306C-4DC1-A762-EE8140CB7CE5}" type="pres">
      <dgm:prSet presAssocID="{D548FF62-F4C0-4FD2-9E73-74044A3D51B1}" presName="container" presStyleCnt="0">
        <dgm:presLayoutVars>
          <dgm:dir/>
          <dgm:resizeHandles val="exact"/>
        </dgm:presLayoutVars>
      </dgm:prSet>
      <dgm:spPr/>
    </dgm:pt>
    <dgm:pt modelId="{32850834-4080-4310-A219-82DF2AFEFFF6}" type="pres">
      <dgm:prSet presAssocID="{2C79D899-3E44-464C-BEF9-888888FC2E2F}" presName="compNode" presStyleCnt="0"/>
      <dgm:spPr/>
    </dgm:pt>
    <dgm:pt modelId="{13BF33CF-67F1-4CE5-B90E-2B1B59D4518D}" type="pres">
      <dgm:prSet presAssocID="{2C79D899-3E44-464C-BEF9-888888FC2E2F}" presName="iconBgRect" presStyleLbl="bgShp" presStyleIdx="0" presStyleCnt="4"/>
      <dgm:spPr/>
    </dgm:pt>
    <dgm:pt modelId="{3728C691-DB26-43FE-A453-F96E406042B8}" type="pres">
      <dgm:prSet presAssocID="{2C79D899-3E44-464C-BEF9-888888FC2E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la"/>
        </a:ext>
      </dgm:extLst>
    </dgm:pt>
    <dgm:pt modelId="{FFF09ED2-7A07-4485-AFC2-218585147211}" type="pres">
      <dgm:prSet presAssocID="{2C79D899-3E44-464C-BEF9-888888FC2E2F}" presName="spaceRect" presStyleCnt="0"/>
      <dgm:spPr/>
    </dgm:pt>
    <dgm:pt modelId="{8D0956C5-1152-4027-A296-500F18C28F61}" type="pres">
      <dgm:prSet presAssocID="{2C79D899-3E44-464C-BEF9-888888FC2E2F}" presName="textRect" presStyleLbl="revTx" presStyleIdx="0" presStyleCnt="4">
        <dgm:presLayoutVars>
          <dgm:chMax val="1"/>
          <dgm:chPref val="1"/>
        </dgm:presLayoutVars>
      </dgm:prSet>
      <dgm:spPr/>
    </dgm:pt>
    <dgm:pt modelId="{5F71CB5F-701D-4E81-8580-C4B826408386}" type="pres">
      <dgm:prSet presAssocID="{30CAE5F2-3CD1-4886-BD37-0BE363DE08EC}" presName="sibTrans" presStyleLbl="sibTrans2D1" presStyleIdx="0" presStyleCnt="0"/>
      <dgm:spPr/>
    </dgm:pt>
    <dgm:pt modelId="{616E10B3-C674-4D48-B53A-C0819B7BB819}" type="pres">
      <dgm:prSet presAssocID="{25905734-5B88-49B3-8BF0-9AA6B455FA55}" presName="compNode" presStyleCnt="0"/>
      <dgm:spPr/>
    </dgm:pt>
    <dgm:pt modelId="{6AE44F83-F09F-491C-BC30-43EE40A8D792}" type="pres">
      <dgm:prSet presAssocID="{25905734-5B88-49B3-8BF0-9AA6B455FA55}" presName="iconBgRect" presStyleLbl="bgShp" presStyleIdx="1" presStyleCnt="4"/>
      <dgm:spPr/>
    </dgm:pt>
    <dgm:pt modelId="{8C020393-54C4-4B29-AA9A-CB555C5148B4}" type="pres">
      <dgm:prSet presAssocID="{25905734-5B88-49B3-8BF0-9AA6B455FA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212CD7C9-DF79-4CD3-A2C1-31EFD9EF8139}" type="pres">
      <dgm:prSet presAssocID="{25905734-5B88-49B3-8BF0-9AA6B455FA55}" presName="spaceRect" presStyleCnt="0"/>
      <dgm:spPr/>
    </dgm:pt>
    <dgm:pt modelId="{4D73539A-FBD8-44DC-BDD8-54EDD9CA7E38}" type="pres">
      <dgm:prSet presAssocID="{25905734-5B88-49B3-8BF0-9AA6B455FA55}" presName="textRect" presStyleLbl="revTx" presStyleIdx="1" presStyleCnt="4">
        <dgm:presLayoutVars>
          <dgm:chMax val="1"/>
          <dgm:chPref val="1"/>
        </dgm:presLayoutVars>
      </dgm:prSet>
      <dgm:spPr/>
    </dgm:pt>
    <dgm:pt modelId="{0F316EA5-8CB0-48AA-B63C-018EEAC73A22}" type="pres">
      <dgm:prSet presAssocID="{8E000B08-304A-4EF0-A919-52086F2205DC}" presName="sibTrans" presStyleLbl="sibTrans2D1" presStyleIdx="0" presStyleCnt="0"/>
      <dgm:spPr/>
    </dgm:pt>
    <dgm:pt modelId="{B0CE11AF-23F2-450D-82A2-65EB05B39A47}" type="pres">
      <dgm:prSet presAssocID="{FCCAEFE8-2968-4CDB-9FD1-EC4C079E4599}" presName="compNode" presStyleCnt="0"/>
      <dgm:spPr/>
    </dgm:pt>
    <dgm:pt modelId="{0B817985-1159-417C-BC28-16FB9719DBCE}" type="pres">
      <dgm:prSet presAssocID="{FCCAEFE8-2968-4CDB-9FD1-EC4C079E4599}" presName="iconBgRect" presStyleLbl="bgShp" presStyleIdx="2" presStyleCnt="4"/>
      <dgm:spPr/>
    </dgm:pt>
    <dgm:pt modelId="{7FBDC618-6872-44EE-B5C8-FFB9848A72D7}" type="pres">
      <dgm:prSet presAssocID="{FCCAEFE8-2968-4CDB-9FD1-EC4C079E45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E92B6D7-6E0A-45F1-A2FD-FC124EA0EE9E}" type="pres">
      <dgm:prSet presAssocID="{FCCAEFE8-2968-4CDB-9FD1-EC4C079E4599}" presName="spaceRect" presStyleCnt="0"/>
      <dgm:spPr/>
    </dgm:pt>
    <dgm:pt modelId="{4D2816E8-7122-436A-888F-94BC1BC7F07D}" type="pres">
      <dgm:prSet presAssocID="{FCCAEFE8-2968-4CDB-9FD1-EC4C079E4599}" presName="textRect" presStyleLbl="revTx" presStyleIdx="2" presStyleCnt="4">
        <dgm:presLayoutVars>
          <dgm:chMax val="1"/>
          <dgm:chPref val="1"/>
        </dgm:presLayoutVars>
      </dgm:prSet>
      <dgm:spPr/>
    </dgm:pt>
    <dgm:pt modelId="{80D09B65-EF75-4820-AA8A-80204E16B8B2}" type="pres">
      <dgm:prSet presAssocID="{F22860F5-66BE-426B-9A4C-5441BC45350D}" presName="sibTrans" presStyleLbl="sibTrans2D1" presStyleIdx="0" presStyleCnt="0"/>
      <dgm:spPr/>
    </dgm:pt>
    <dgm:pt modelId="{31EBBC84-59C6-4734-81E6-6655A1613544}" type="pres">
      <dgm:prSet presAssocID="{DE13BF48-AC9B-4B86-9840-EEF8EDBA9456}" presName="compNode" presStyleCnt="0"/>
      <dgm:spPr/>
    </dgm:pt>
    <dgm:pt modelId="{1D4A7C30-D1A1-462C-82F6-CA14EBD690AC}" type="pres">
      <dgm:prSet presAssocID="{DE13BF48-AC9B-4B86-9840-EEF8EDBA9456}" presName="iconBgRect" presStyleLbl="bgShp" presStyleIdx="3" presStyleCnt="4"/>
      <dgm:spPr/>
    </dgm:pt>
    <dgm:pt modelId="{9C2179EA-A0B8-4174-94AC-B60C60DDAA68}" type="pres">
      <dgm:prSet presAssocID="{DE13BF48-AC9B-4B86-9840-EEF8EDBA945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7F1FA9C-CE72-4181-989F-009C2F1DF126}" type="pres">
      <dgm:prSet presAssocID="{DE13BF48-AC9B-4B86-9840-EEF8EDBA9456}" presName="spaceRect" presStyleCnt="0"/>
      <dgm:spPr/>
    </dgm:pt>
    <dgm:pt modelId="{94ADF481-45E6-421E-A58F-DA653EA7B55E}" type="pres">
      <dgm:prSet presAssocID="{DE13BF48-AC9B-4B86-9840-EEF8EDBA945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86071F-8790-44CB-8E11-00C64BBEFDE4}" type="presOf" srcId="{30CAE5F2-3CD1-4886-BD37-0BE363DE08EC}" destId="{5F71CB5F-701D-4E81-8580-C4B826408386}" srcOrd="0" destOrd="0" presId="urn:microsoft.com/office/officeart/2018/2/layout/IconCircleList"/>
    <dgm:cxn modelId="{70718D25-DA41-4491-B209-A84BF3DA8E28}" srcId="{D548FF62-F4C0-4FD2-9E73-74044A3D51B1}" destId="{25905734-5B88-49B3-8BF0-9AA6B455FA55}" srcOrd="1" destOrd="0" parTransId="{CE53DDB0-8375-4337-AA97-E1C69D6E415E}" sibTransId="{8E000B08-304A-4EF0-A919-52086F2205DC}"/>
    <dgm:cxn modelId="{9D569029-9571-4D25-9922-E9DF67810A55}" type="presOf" srcId="{FCCAEFE8-2968-4CDB-9FD1-EC4C079E4599}" destId="{4D2816E8-7122-436A-888F-94BC1BC7F07D}" srcOrd="0" destOrd="0" presId="urn:microsoft.com/office/officeart/2018/2/layout/IconCircleList"/>
    <dgm:cxn modelId="{FC460861-CF74-4178-B484-381CBD48F04E}" srcId="{D548FF62-F4C0-4FD2-9E73-74044A3D51B1}" destId="{2C79D899-3E44-464C-BEF9-888888FC2E2F}" srcOrd="0" destOrd="0" parTransId="{E6B21938-BA6D-4851-8722-CA9463905670}" sibTransId="{30CAE5F2-3CD1-4886-BD37-0BE363DE08EC}"/>
    <dgm:cxn modelId="{7275394B-4C50-42DA-8A75-DFFC036B2812}" srcId="{D548FF62-F4C0-4FD2-9E73-74044A3D51B1}" destId="{FCCAEFE8-2968-4CDB-9FD1-EC4C079E4599}" srcOrd="2" destOrd="0" parTransId="{633242FB-8F5E-4272-8A38-9D2EA4649D28}" sibTransId="{F22860F5-66BE-426B-9A4C-5441BC45350D}"/>
    <dgm:cxn modelId="{69FCEF6D-BF4E-431E-BEA8-E3665AA533F5}" type="presOf" srcId="{8E000B08-304A-4EF0-A919-52086F2205DC}" destId="{0F316EA5-8CB0-48AA-B63C-018EEAC73A22}" srcOrd="0" destOrd="0" presId="urn:microsoft.com/office/officeart/2018/2/layout/IconCircleList"/>
    <dgm:cxn modelId="{D45FA971-9AB3-4C25-A68E-7A2CC2820ED6}" type="presOf" srcId="{D548FF62-F4C0-4FD2-9E73-74044A3D51B1}" destId="{DE822B87-2CA8-44F5-BE2A-09F10DFA5448}" srcOrd="0" destOrd="0" presId="urn:microsoft.com/office/officeart/2018/2/layout/IconCircleList"/>
    <dgm:cxn modelId="{BFCDE657-5D68-4D6E-BB06-91C8B71296B3}" type="presOf" srcId="{2C79D899-3E44-464C-BEF9-888888FC2E2F}" destId="{8D0956C5-1152-4027-A296-500F18C28F61}" srcOrd="0" destOrd="0" presId="urn:microsoft.com/office/officeart/2018/2/layout/IconCircleList"/>
    <dgm:cxn modelId="{957C7987-208D-454A-95FA-BD3652D80C4E}" type="presOf" srcId="{DE13BF48-AC9B-4B86-9840-EEF8EDBA9456}" destId="{94ADF481-45E6-421E-A58F-DA653EA7B55E}" srcOrd="0" destOrd="0" presId="urn:microsoft.com/office/officeart/2018/2/layout/IconCircleList"/>
    <dgm:cxn modelId="{6C68F2C8-0633-4AC6-8345-D00A3EB0B5A2}" srcId="{D548FF62-F4C0-4FD2-9E73-74044A3D51B1}" destId="{DE13BF48-AC9B-4B86-9840-EEF8EDBA9456}" srcOrd="3" destOrd="0" parTransId="{AD65AF89-8856-4BD8-BD2C-374CC15EF6BD}" sibTransId="{DC43D99F-0C32-4C70-814E-1EE1528DD33E}"/>
    <dgm:cxn modelId="{81A72CE6-92A7-4898-8B2F-363CB59DCE3F}" type="presOf" srcId="{25905734-5B88-49B3-8BF0-9AA6B455FA55}" destId="{4D73539A-FBD8-44DC-BDD8-54EDD9CA7E38}" srcOrd="0" destOrd="0" presId="urn:microsoft.com/office/officeart/2018/2/layout/IconCircleList"/>
    <dgm:cxn modelId="{B34289EC-530E-4E35-8FF7-1BA5C2350853}" type="presOf" srcId="{F22860F5-66BE-426B-9A4C-5441BC45350D}" destId="{80D09B65-EF75-4820-AA8A-80204E16B8B2}" srcOrd="0" destOrd="0" presId="urn:microsoft.com/office/officeart/2018/2/layout/IconCircleList"/>
    <dgm:cxn modelId="{897FAC07-AF60-4B75-9373-1854A3DFD57E}" type="presParOf" srcId="{DE822B87-2CA8-44F5-BE2A-09F10DFA5448}" destId="{42DA1159-306C-4DC1-A762-EE8140CB7CE5}" srcOrd="0" destOrd="0" presId="urn:microsoft.com/office/officeart/2018/2/layout/IconCircleList"/>
    <dgm:cxn modelId="{4A4210F3-71BC-441C-A5D8-DEE31739EA22}" type="presParOf" srcId="{42DA1159-306C-4DC1-A762-EE8140CB7CE5}" destId="{32850834-4080-4310-A219-82DF2AFEFFF6}" srcOrd="0" destOrd="0" presId="urn:microsoft.com/office/officeart/2018/2/layout/IconCircleList"/>
    <dgm:cxn modelId="{D42F9C5D-A91E-48A7-852C-C119E18646D2}" type="presParOf" srcId="{32850834-4080-4310-A219-82DF2AFEFFF6}" destId="{13BF33CF-67F1-4CE5-B90E-2B1B59D4518D}" srcOrd="0" destOrd="0" presId="urn:microsoft.com/office/officeart/2018/2/layout/IconCircleList"/>
    <dgm:cxn modelId="{4D56861A-4F2D-4D7C-8A75-DDDAF182BECB}" type="presParOf" srcId="{32850834-4080-4310-A219-82DF2AFEFFF6}" destId="{3728C691-DB26-43FE-A453-F96E406042B8}" srcOrd="1" destOrd="0" presId="urn:microsoft.com/office/officeart/2018/2/layout/IconCircleList"/>
    <dgm:cxn modelId="{34740A2D-AC49-440D-B832-69A4DDB47A7F}" type="presParOf" srcId="{32850834-4080-4310-A219-82DF2AFEFFF6}" destId="{FFF09ED2-7A07-4485-AFC2-218585147211}" srcOrd="2" destOrd="0" presId="urn:microsoft.com/office/officeart/2018/2/layout/IconCircleList"/>
    <dgm:cxn modelId="{3B8F8128-2D58-438B-B021-2BF633A9F95B}" type="presParOf" srcId="{32850834-4080-4310-A219-82DF2AFEFFF6}" destId="{8D0956C5-1152-4027-A296-500F18C28F61}" srcOrd="3" destOrd="0" presId="urn:microsoft.com/office/officeart/2018/2/layout/IconCircleList"/>
    <dgm:cxn modelId="{0CC769AB-D13D-4812-A3F8-EAE25DDAE999}" type="presParOf" srcId="{42DA1159-306C-4DC1-A762-EE8140CB7CE5}" destId="{5F71CB5F-701D-4E81-8580-C4B826408386}" srcOrd="1" destOrd="0" presId="urn:microsoft.com/office/officeart/2018/2/layout/IconCircleList"/>
    <dgm:cxn modelId="{B4463D29-D1A3-4035-8C7C-A9897FDC8A4F}" type="presParOf" srcId="{42DA1159-306C-4DC1-A762-EE8140CB7CE5}" destId="{616E10B3-C674-4D48-B53A-C0819B7BB819}" srcOrd="2" destOrd="0" presId="urn:microsoft.com/office/officeart/2018/2/layout/IconCircleList"/>
    <dgm:cxn modelId="{A24507CE-658F-492F-9829-BAE370509157}" type="presParOf" srcId="{616E10B3-C674-4D48-B53A-C0819B7BB819}" destId="{6AE44F83-F09F-491C-BC30-43EE40A8D792}" srcOrd="0" destOrd="0" presId="urn:microsoft.com/office/officeart/2018/2/layout/IconCircleList"/>
    <dgm:cxn modelId="{801D175B-7208-4CE4-A659-4CBCEFA47441}" type="presParOf" srcId="{616E10B3-C674-4D48-B53A-C0819B7BB819}" destId="{8C020393-54C4-4B29-AA9A-CB555C5148B4}" srcOrd="1" destOrd="0" presId="urn:microsoft.com/office/officeart/2018/2/layout/IconCircleList"/>
    <dgm:cxn modelId="{9DB7D63C-0906-4006-9473-053BEED6D1D8}" type="presParOf" srcId="{616E10B3-C674-4D48-B53A-C0819B7BB819}" destId="{212CD7C9-DF79-4CD3-A2C1-31EFD9EF8139}" srcOrd="2" destOrd="0" presId="urn:microsoft.com/office/officeart/2018/2/layout/IconCircleList"/>
    <dgm:cxn modelId="{4B28372A-057F-4414-803C-0E1D4A7CA18A}" type="presParOf" srcId="{616E10B3-C674-4D48-B53A-C0819B7BB819}" destId="{4D73539A-FBD8-44DC-BDD8-54EDD9CA7E38}" srcOrd="3" destOrd="0" presId="urn:microsoft.com/office/officeart/2018/2/layout/IconCircleList"/>
    <dgm:cxn modelId="{52F1CCF3-8257-4D05-B3D7-1DD115F0BDC6}" type="presParOf" srcId="{42DA1159-306C-4DC1-A762-EE8140CB7CE5}" destId="{0F316EA5-8CB0-48AA-B63C-018EEAC73A22}" srcOrd="3" destOrd="0" presId="urn:microsoft.com/office/officeart/2018/2/layout/IconCircleList"/>
    <dgm:cxn modelId="{17CD5C53-DC04-4022-A208-B8B68D2E35B2}" type="presParOf" srcId="{42DA1159-306C-4DC1-A762-EE8140CB7CE5}" destId="{B0CE11AF-23F2-450D-82A2-65EB05B39A47}" srcOrd="4" destOrd="0" presId="urn:microsoft.com/office/officeart/2018/2/layout/IconCircleList"/>
    <dgm:cxn modelId="{07FBB735-D0C4-49BF-A4A6-A85747BA7AA1}" type="presParOf" srcId="{B0CE11AF-23F2-450D-82A2-65EB05B39A47}" destId="{0B817985-1159-417C-BC28-16FB9719DBCE}" srcOrd="0" destOrd="0" presId="urn:microsoft.com/office/officeart/2018/2/layout/IconCircleList"/>
    <dgm:cxn modelId="{8C88AA19-4EE6-4AA7-9E62-E1A7A163225C}" type="presParOf" srcId="{B0CE11AF-23F2-450D-82A2-65EB05B39A47}" destId="{7FBDC618-6872-44EE-B5C8-FFB9848A72D7}" srcOrd="1" destOrd="0" presId="urn:microsoft.com/office/officeart/2018/2/layout/IconCircleList"/>
    <dgm:cxn modelId="{F20C8AF7-82DA-49F3-B1FA-4D682E254B09}" type="presParOf" srcId="{B0CE11AF-23F2-450D-82A2-65EB05B39A47}" destId="{EE92B6D7-6E0A-45F1-A2FD-FC124EA0EE9E}" srcOrd="2" destOrd="0" presId="urn:microsoft.com/office/officeart/2018/2/layout/IconCircleList"/>
    <dgm:cxn modelId="{9A774AF6-656E-4098-B904-FE5559429ACB}" type="presParOf" srcId="{B0CE11AF-23F2-450D-82A2-65EB05B39A47}" destId="{4D2816E8-7122-436A-888F-94BC1BC7F07D}" srcOrd="3" destOrd="0" presId="urn:microsoft.com/office/officeart/2018/2/layout/IconCircleList"/>
    <dgm:cxn modelId="{B4601E86-40A6-4664-8AEB-C18413286FA0}" type="presParOf" srcId="{42DA1159-306C-4DC1-A762-EE8140CB7CE5}" destId="{80D09B65-EF75-4820-AA8A-80204E16B8B2}" srcOrd="5" destOrd="0" presId="urn:microsoft.com/office/officeart/2018/2/layout/IconCircleList"/>
    <dgm:cxn modelId="{D1F590D3-B70D-41D9-A0B4-FADF77B04EBA}" type="presParOf" srcId="{42DA1159-306C-4DC1-A762-EE8140CB7CE5}" destId="{31EBBC84-59C6-4734-81E6-6655A1613544}" srcOrd="6" destOrd="0" presId="urn:microsoft.com/office/officeart/2018/2/layout/IconCircleList"/>
    <dgm:cxn modelId="{6B1BF845-92A8-4876-A372-42CBEAEBFDA0}" type="presParOf" srcId="{31EBBC84-59C6-4734-81E6-6655A1613544}" destId="{1D4A7C30-D1A1-462C-82F6-CA14EBD690AC}" srcOrd="0" destOrd="0" presId="urn:microsoft.com/office/officeart/2018/2/layout/IconCircleList"/>
    <dgm:cxn modelId="{8CE294B4-224F-4DA2-9E6D-D7977C2A3D03}" type="presParOf" srcId="{31EBBC84-59C6-4734-81E6-6655A1613544}" destId="{9C2179EA-A0B8-4174-94AC-B60C60DDAA68}" srcOrd="1" destOrd="0" presId="urn:microsoft.com/office/officeart/2018/2/layout/IconCircleList"/>
    <dgm:cxn modelId="{51F4480D-7416-4797-A2B0-562C6B79FB41}" type="presParOf" srcId="{31EBBC84-59C6-4734-81E6-6655A1613544}" destId="{87F1FA9C-CE72-4181-989F-009C2F1DF126}" srcOrd="2" destOrd="0" presId="urn:microsoft.com/office/officeart/2018/2/layout/IconCircleList"/>
    <dgm:cxn modelId="{427F178F-45A7-420C-864F-B7749FDBD955}" type="presParOf" srcId="{31EBBC84-59C6-4734-81E6-6655A1613544}" destId="{94ADF481-45E6-421E-A58F-DA653EA7B5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7B1FAF-A476-459D-8F88-5062624D32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331DBF3-685D-4990-85D2-4C515AB02960}">
      <dgm:prSet/>
      <dgm:spPr/>
      <dgm:t>
        <a:bodyPr/>
        <a:lstStyle/>
        <a:p>
          <a:pPr>
            <a:defRPr cap="all"/>
          </a:pPr>
          <a:r>
            <a:rPr lang="es-CR"/>
            <a:t>Búsqueda de Justicia</a:t>
          </a:r>
          <a:endParaRPr lang="en-US"/>
        </a:p>
      </dgm:t>
    </dgm:pt>
    <dgm:pt modelId="{CFADC216-448E-4F25-A12B-0530A6D8A133}" type="parTrans" cxnId="{7380205B-FE0A-4BCA-B9E5-71BE2124BCD4}">
      <dgm:prSet/>
      <dgm:spPr/>
      <dgm:t>
        <a:bodyPr/>
        <a:lstStyle/>
        <a:p>
          <a:endParaRPr lang="en-US"/>
        </a:p>
      </dgm:t>
    </dgm:pt>
    <dgm:pt modelId="{EF0B4B92-6FE4-49E8-AFB7-540F5BB0C698}" type="sibTrans" cxnId="{7380205B-FE0A-4BCA-B9E5-71BE2124BCD4}">
      <dgm:prSet/>
      <dgm:spPr/>
      <dgm:t>
        <a:bodyPr/>
        <a:lstStyle/>
        <a:p>
          <a:endParaRPr lang="en-US"/>
        </a:p>
      </dgm:t>
    </dgm:pt>
    <dgm:pt modelId="{02E4BBD5-BBEA-4020-835C-57C334D0DE42}">
      <dgm:prSet/>
      <dgm:spPr/>
      <dgm:t>
        <a:bodyPr/>
        <a:lstStyle/>
        <a:p>
          <a:pPr>
            <a:defRPr cap="all"/>
          </a:pPr>
          <a:r>
            <a:rPr lang="es-CR"/>
            <a:t>Cuestionamiento de Jurisdicción</a:t>
          </a:r>
          <a:endParaRPr lang="en-US"/>
        </a:p>
      </dgm:t>
    </dgm:pt>
    <dgm:pt modelId="{E692C0B9-CD6F-432C-8065-B5BC076C42E7}" type="parTrans" cxnId="{DEEB22BB-2DF3-4D34-9A05-2BCDB41E9DA7}">
      <dgm:prSet/>
      <dgm:spPr/>
      <dgm:t>
        <a:bodyPr/>
        <a:lstStyle/>
        <a:p>
          <a:endParaRPr lang="en-US"/>
        </a:p>
      </dgm:t>
    </dgm:pt>
    <dgm:pt modelId="{B5CBFA1A-CC54-4AC2-BDC7-EBE51D227940}" type="sibTrans" cxnId="{DEEB22BB-2DF3-4D34-9A05-2BCDB41E9DA7}">
      <dgm:prSet/>
      <dgm:spPr/>
      <dgm:t>
        <a:bodyPr/>
        <a:lstStyle/>
        <a:p>
          <a:endParaRPr lang="en-US"/>
        </a:p>
      </dgm:t>
    </dgm:pt>
    <dgm:pt modelId="{46BEED81-A642-4E7A-946E-EDC0E32C1D62}">
      <dgm:prSet/>
      <dgm:spPr/>
      <dgm:t>
        <a:bodyPr/>
        <a:lstStyle/>
        <a:p>
          <a:pPr>
            <a:defRPr cap="all"/>
          </a:pPr>
          <a:r>
            <a:rPr lang="es-CR"/>
            <a:t>Impacto en la Independencia y la Soberanía</a:t>
          </a:r>
          <a:endParaRPr lang="en-US"/>
        </a:p>
      </dgm:t>
    </dgm:pt>
    <dgm:pt modelId="{D5D2820B-C566-41C0-A861-B89556033AB7}" type="parTrans" cxnId="{9E8BF264-9FAF-4569-9ABA-4539D54AEE81}">
      <dgm:prSet/>
      <dgm:spPr/>
      <dgm:t>
        <a:bodyPr/>
        <a:lstStyle/>
        <a:p>
          <a:endParaRPr lang="en-US"/>
        </a:p>
      </dgm:t>
    </dgm:pt>
    <dgm:pt modelId="{E42E91D7-AEBA-490D-8250-1DF70390EF74}" type="sibTrans" cxnId="{9E8BF264-9FAF-4569-9ABA-4539D54AEE81}">
      <dgm:prSet/>
      <dgm:spPr/>
      <dgm:t>
        <a:bodyPr/>
        <a:lstStyle/>
        <a:p>
          <a:endParaRPr lang="en-US"/>
        </a:p>
      </dgm:t>
    </dgm:pt>
    <dgm:pt modelId="{41056DEC-BA55-49C7-AF89-D5B889A82E3E}" type="pres">
      <dgm:prSet presAssocID="{607B1FAF-A476-459D-8F88-5062624D325F}" presName="root" presStyleCnt="0">
        <dgm:presLayoutVars>
          <dgm:dir/>
          <dgm:resizeHandles val="exact"/>
        </dgm:presLayoutVars>
      </dgm:prSet>
      <dgm:spPr/>
    </dgm:pt>
    <dgm:pt modelId="{B6E06BEA-B270-4558-A518-7FBA2FF06018}" type="pres">
      <dgm:prSet presAssocID="{9331DBF3-685D-4990-85D2-4C515AB02960}" presName="compNode" presStyleCnt="0"/>
      <dgm:spPr/>
    </dgm:pt>
    <dgm:pt modelId="{09C2B99E-EC23-40EB-B1BA-B95067401EA9}" type="pres">
      <dgm:prSet presAssocID="{9331DBF3-685D-4990-85D2-4C515AB02960}" presName="iconBgRect" presStyleLbl="bgShp" presStyleIdx="0" presStyleCnt="3"/>
      <dgm:spPr/>
    </dgm:pt>
    <dgm:pt modelId="{2D1E1B69-5D25-48C9-A1C6-6805AB7C66FF}" type="pres">
      <dgm:prSet presAssocID="{9331DBF3-685D-4990-85D2-4C515AB029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5D62C83-FA34-4CA1-8A00-7EB90497DEDC}" type="pres">
      <dgm:prSet presAssocID="{9331DBF3-685D-4990-85D2-4C515AB02960}" presName="spaceRect" presStyleCnt="0"/>
      <dgm:spPr/>
    </dgm:pt>
    <dgm:pt modelId="{D902FD34-07C2-49B7-8895-8DC1B568B189}" type="pres">
      <dgm:prSet presAssocID="{9331DBF3-685D-4990-85D2-4C515AB02960}" presName="textRect" presStyleLbl="revTx" presStyleIdx="0" presStyleCnt="3">
        <dgm:presLayoutVars>
          <dgm:chMax val="1"/>
          <dgm:chPref val="1"/>
        </dgm:presLayoutVars>
      </dgm:prSet>
      <dgm:spPr/>
    </dgm:pt>
    <dgm:pt modelId="{70A63516-08C7-4574-9161-B84A7347BC51}" type="pres">
      <dgm:prSet presAssocID="{EF0B4B92-6FE4-49E8-AFB7-540F5BB0C698}" presName="sibTrans" presStyleCnt="0"/>
      <dgm:spPr/>
    </dgm:pt>
    <dgm:pt modelId="{70F54F1F-8819-4011-B1B0-05A9FC3320BC}" type="pres">
      <dgm:prSet presAssocID="{02E4BBD5-BBEA-4020-835C-57C334D0DE42}" presName="compNode" presStyleCnt="0"/>
      <dgm:spPr/>
    </dgm:pt>
    <dgm:pt modelId="{2EC5AE7B-BCDE-4C4C-B818-B469F3049F28}" type="pres">
      <dgm:prSet presAssocID="{02E4BBD5-BBEA-4020-835C-57C334D0DE42}" presName="iconBgRect" presStyleLbl="bgShp" presStyleIdx="1" presStyleCnt="3"/>
      <dgm:spPr/>
    </dgm:pt>
    <dgm:pt modelId="{1A699359-AED3-40F5-8EF7-E35ED19B08AF}" type="pres">
      <dgm:prSet presAssocID="{02E4BBD5-BBEA-4020-835C-57C334D0DE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E9E4C78-5D4B-45D9-92DA-EDB8AD3ED6C4}" type="pres">
      <dgm:prSet presAssocID="{02E4BBD5-BBEA-4020-835C-57C334D0DE42}" presName="spaceRect" presStyleCnt="0"/>
      <dgm:spPr/>
    </dgm:pt>
    <dgm:pt modelId="{2AAEA71A-172A-48E5-BBA5-52F81B3EE240}" type="pres">
      <dgm:prSet presAssocID="{02E4BBD5-BBEA-4020-835C-57C334D0DE42}" presName="textRect" presStyleLbl="revTx" presStyleIdx="1" presStyleCnt="3">
        <dgm:presLayoutVars>
          <dgm:chMax val="1"/>
          <dgm:chPref val="1"/>
        </dgm:presLayoutVars>
      </dgm:prSet>
      <dgm:spPr/>
    </dgm:pt>
    <dgm:pt modelId="{C0AB416F-2CE2-4DAD-85E9-136E05EB7522}" type="pres">
      <dgm:prSet presAssocID="{B5CBFA1A-CC54-4AC2-BDC7-EBE51D227940}" presName="sibTrans" presStyleCnt="0"/>
      <dgm:spPr/>
    </dgm:pt>
    <dgm:pt modelId="{A37DF966-BF89-432A-8885-2BD10EF17D2A}" type="pres">
      <dgm:prSet presAssocID="{46BEED81-A642-4E7A-946E-EDC0E32C1D62}" presName="compNode" presStyleCnt="0"/>
      <dgm:spPr/>
    </dgm:pt>
    <dgm:pt modelId="{2D4D72A1-31B7-48EA-B2FB-1453AC0B54BC}" type="pres">
      <dgm:prSet presAssocID="{46BEED81-A642-4E7A-946E-EDC0E32C1D62}" presName="iconBgRect" presStyleLbl="bgShp" presStyleIdx="2" presStyleCnt="3"/>
      <dgm:spPr/>
    </dgm:pt>
    <dgm:pt modelId="{C840070C-8FC0-47E6-8C8D-A3807590F4BD}" type="pres">
      <dgm:prSet presAssocID="{46BEED81-A642-4E7A-946E-EDC0E32C1D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9F3876FD-A9E0-4E1D-BFCF-9169E0D56DA1}" type="pres">
      <dgm:prSet presAssocID="{46BEED81-A642-4E7A-946E-EDC0E32C1D62}" presName="spaceRect" presStyleCnt="0"/>
      <dgm:spPr/>
    </dgm:pt>
    <dgm:pt modelId="{4575E18F-579B-41E6-BC30-1224B2CB4D3D}" type="pres">
      <dgm:prSet presAssocID="{46BEED81-A642-4E7A-946E-EDC0E32C1D6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380205B-FE0A-4BCA-B9E5-71BE2124BCD4}" srcId="{607B1FAF-A476-459D-8F88-5062624D325F}" destId="{9331DBF3-685D-4990-85D2-4C515AB02960}" srcOrd="0" destOrd="0" parTransId="{CFADC216-448E-4F25-A12B-0530A6D8A133}" sibTransId="{EF0B4B92-6FE4-49E8-AFB7-540F5BB0C698}"/>
    <dgm:cxn modelId="{9E8BF264-9FAF-4569-9ABA-4539D54AEE81}" srcId="{607B1FAF-A476-459D-8F88-5062624D325F}" destId="{46BEED81-A642-4E7A-946E-EDC0E32C1D62}" srcOrd="2" destOrd="0" parTransId="{D5D2820B-C566-41C0-A861-B89556033AB7}" sibTransId="{E42E91D7-AEBA-490D-8250-1DF70390EF74}"/>
    <dgm:cxn modelId="{BC6C774D-8451-411D-9DB9-C5AFE6737BD3}" type="presOf" srcId="{46BEED81-A642-4E7A-946E-EDC0E32C1D62}" destId="{4575E18F-579B-41E6-BC30-1224B2CB4D3D}" srcOrd="0" destOrd="0" presId="urn:microsoft.com/office/officeart/2018/5/layout/IconCircleLabelList"/>
    <dgm:cxn modelId="{609FDB54-8C5A-4FBF-81DE-F51B2ED57629}" type="presOf" srcId="{02E4BBD5-BBEA-4020-835C-57C334D0DE42}" destId="{2AAEA71A-172A-48E5-BBA5-52F81B3EE240}" srcOrd="0" destOrd="0" presId="urn:microsoft.com/office/officeart/2018/5/layout/IconCircleLabelList"/>
    <dgm:cxn modelId="{33D9D277-A139-4458-AC99-65BAE50C6CEF}" type="presOf" srcId="{607B1FAF-A476-459D-8F88-5062624D325F}" destId="{41056DEC-BA55-49C7-AF89-D5B889A82E3E}" srcOrd="0" destOrd="0" presId="urn:microsoft.com/office/officeart/2018/5/layout/IconCircleLabelList"/>
    <dgm:cxn modelId="{4858B67B-2015-4C9F-B4A1-35CF5094C2EB}" type="presOf" srcId="{9331DBF3-685D-4990-85D2-4C515AB02960}" destId="{D902FD34-07C2-49B7-8895-8DC1B568B189}" srcOrd="0" destOrd="0" presId="urn:microsoft.com/office/officeart/2018/5/layout/IconCircleLabelList"/>
    <dgm:cxn modelId="{DEEB22BB-2DF3-4D34-9A05-2BCDB41E9DA7}" srcId="{607B1FAF-A476-459D-8F88-5062624D325F}" destId="{02E4BBD5-BBEA-4020-835C-57C334D0DE42}" srcOrd="1" destOrd="0" parTransId="{E692C0B9-CD6F-432C-8065-B5BC076C42E7}" sibTransId="{B5CBFA1A-CC54-4AC2-BDC7-EBE51D227940}"/>
    <dgm:cxn modelId="{472A6961-DCE0-47FD-A887-6DA8696A690E}" type="presParOf" srcId="{41056DEC-BA55-49C7-AF89-D5B889A82E3E}" destId="{B6E06BEA-B270-4558-A518-7FBA2FF06018}" srcOrd="0" destOrd="0" presId="urn:microsoft.com/office/officeart/2018/5/layout/IconCircleLabelList"/>
    <dgm:cxn modelId="{8D959C62-E04B-418A-97E7-8DF78507E405}" type="presParOf" srcId="{B6E06BEA-B270-4558-A518-7FBA2FF06018}" destId="{09C2B99E-EC23-40EB-B1BA-B95067401EA9}" srcOrd="0" destOrd="0" presId="urn:microsoft.com/office/officeart/2018/5/layout/IconCircleLabelList"/>
    <dgm:cxn modelId="{4EFC4996-AA27-4E1A-B08E-F399B956C1F7}" type="presParOf" srcId="{B6E06BEA-B270-4558-A518-7FBA2FF06018}" destId="{2D1E1B69-5D25-48C9-A1C6-6805AB7C66FF}" srcOrd="1" destOrd="0" presId="urn:microsoft.com/office/officeart/2018/5/layout/IconCircleLabelList"/>
    <dgm:cxn modelId="{6FCF1009-D789-4B3A-844C-87428AEFCC0E}" type="presParOf" srcId="{B6E06BEA-B270-4558-A518-7FBA2FF06018}" destId="{85D62C83-FA34-4CA1-8A00-7EB90497DEDC}" srcOrd="2" destOrd="0" presId="urn:microsoft.com/office/officeart/2018/5/layout/IconCircleLabelList"/>
    <dgm:cxn modelId="{557EB880-24A0-4159-A7BF-8DDE146F74ED}" type="presParOf" srcId="{B6E06BEA-B270-4558-A518-7FBA2FF06018}" destId="{D902FD34-07C2-49B7-8895-8DC1B568B189}" srcOrd="3" destOrd="0" presId="urn:microsoft.com/office/officeart/2018/5/layout/IconCircleLabelList"/>
    <dgm:cxn modelId="{7D8386B0-FB53-45A5-877C-AB2CEA3A13F5}" type="presParOf" srcId="{41056DEC-BA55-49C7-AF89-D5B889A82E3E}" destId="{70A63516-08C7-4574-9161-B84A7347BC51}" srcOrd="1" destOrd="0" presId="urn:microsoft.com/office/officeart/2018/5/layout/IconCircleLabelList"/>
    <dgm:cxn modelId="{C3A58853-6BFD-4D2D-8A26-DC4BC7706737}" type="presParOf" srcId="{41056DEC-BA55-49C7-AF89-D5B889A82E3E}" destId="{70F54F1F-8819-4011-B1B0-05A9FC3320BC}" srcOrd="2" destOrd="0" presId="urn:microsoft.com/office/officeart/2018/5/layout/IconCircleLabelList"/>
    <dgm:cxn modelId="{92190B0E-969C-4C64-A463-1AA35DF78055}" type="presParOf" srcId="{70F54F1F-8819-4011-B1B0-05A9FC3320BC}" destId="{2EC5AE7B-BCDE-4C4C-B818-B469F3049F28}" srcOrd="0" destOrd="0" presId="urn:microsoft.com/office/officeart/2018/5/layout/IconCircleLabelList"/>
    <dgm:cxn modelId="{691A5F4C-5096-478B-918C-DD4E726BFA7D}" type="presParOf" srcId="{70F54F1F-8819-4011-B1B0-05A9FC3320BC}" destId="{1A699359-AED3-40F5-8EF7-E35ED19B08AF}" srcOrd="1" destOrd="0" presId="urn:microsoft.com/office/officeart/2018/5/layout/IconCircleLabelList"/>
    <dgm:cxn modelId="{48A62D70-06D2-4853-8406-37E652110081}" type="presParOf" srcId="{70F54F1F-8819-4011-B1B0-05A9FC3320BC}" destId="{2E9E4C78-5D4B-45D9-92DA-EDB8AD3ED6C4}" srcOrd="2" destOrd="0" presId="urn:microsoft.com/office/officeart/2018/5/layout/IconCircleLabelList"/>
    <dgm:cxn modelId="{FCCE8566-4FD1-47FB-AECE-ED595A272E6C}" type="presParOf" srcId="{70F54F1F-8819-4011-B1B0-05A9FC3320BC}" destId="{2AAEA71A-172A-48E5-BBA5-52F81B3EE240}" srcOrd="3" destOrd="0" presId="urn:microsoft.com/office/officeart/2018/5/layout/IconCircleLabelList"/>
    <dgm:cxn modelId="{65FEFD1D-62D0-40DA-ACB2-9A9EE5667637}" type="presParOf" srcId="{41056DEC-BA55-49C7-AF89-D5B889A82E3E}" destId="{C0AB416F-2CE2-4DAD-85E9-136E05EB7522}" srcOrd="3" destOrd="0" presId="urn:microsoft.com/office/officeart/2018/5/layout/IconCircleLabelList"/>
    <dgm:cxn modelId="{BAB8B949-7612-4B03-87BB-7E1B145ABA7E}" type="presParOf" srcId="{41056DEC-BA55-49C7-AF89-D5B889A82E3E}" destId="{A37DF966-BF89-432A-8885-2BD10EF17D2A}" srcOrd="4" destOrd="0" presId="urn:microsoft.com/office/officeart/2018/5/layout/IconCircleLabelList"/>
    <dgm:cxn modelId="{FC751526-A8DD-4852-8731-C6415C519D1A}" type="presParOf" srcId="{A37DF966-BF89-432A-8885-2BD10EF17D2A}" destId="{2D4D72A1-31B7-48EA-B2FB-1453AC0B54BC}" srcOrd="0" destOrd="0" presId="urn:microsoft.com/office/officeart/2018/5/layout/IconCircleLabelList"/>
    <dgm:cxn modelId="{62CE7BF4-D289-4552-BDA4-C6206331694F}" type="presParOf" srcId="{A37DF966-BF89-432A-8885-2BD10EF17D2A}" destId="{C840070C-8FC0-47E6-8C8D-A3807590F4BD}" srcOrd="1" destOrd="0" presId="urn:microsoft.com/office/officeart/2018/5/layout/IconCircleLabelList"/>
    <dgm:cxn modelId="{10EE2635-5741-44E8-904B-3AA6A6EA057E}" type="presParOf" srcId="{A37DF966-BF89-432A-8885-2BD10EF17D2A}" destId="{9F3876FD-A9E0-4E1D-BFCF-9169E0D56DA1}" srcOrd="2" destOrd="0" presId="urn:microsoft.com/office/officeart/2018/5/layout/IconCircleLabelList"/>
    <dgm:cxn modelId="{3E960243-3B0D-451A-BCC4-F754560FA6E2}" type="presParOf" srcId="{A37DF966-BF89-432A-8885-2BD10EF17D2A}" destId="{4575E18F-579B-41E6-BC30-1224B2CB4D3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89666-AFA1-4973-B292-D77E3F10BE7D}">
      <dsp:nvSpPr>
        <dsp:cNvPr id="0" name=""/>
        <dsp:cNvSpPr/>
      </dsp:nvSpPr>
      <dsp:spPr>
        <a:xfrm>
          <a:off x="0" y="462"/>
          <a:ext cx="6188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EE43F-F7A8-4390-ADBB-0E098466912F}">
      <dsp:nvSpPr>
        <dsp:cNvPr id="0" name=""/>
        <dsp:cNvSpPr/>
      </dsp:nvSpPr>
      <dsp:spPr>
        <a:xfrm>
          <a:off x="0" y="462"/>
          <a:ext cx="6188188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Acuerdo entre el gobierno costarricense</a:t>
          </a:r>
          <a:r>
            <a:rPr lang="en-US" sz="2100" kern="1200">
              <a:latin typeface="Calibri Light" panose="020F0302020204030204"/>
            </a:rPr>
            <a:t> </a:t>
          </a:r>
          <a:r>
            <a:rPr lang="en-US" sz="2100" kern="1200"/>
            <a:t> y William Webster.</a:t>
          </a:r>
        </a:p>
      </dsp:txBody>
      <dsp:txXfrm>
        <a:off x="0" y="462"/>
        <a:ext cx="6188188" cy="756898"/>
      </dsp:txXfrm>
    </dsp:sp>
    <dsp:sp modelId="{E35AB4B7-1C3F-4192-A7CF-2DED49F7BB84}">
      <dsp:nvSpPr>
        <dsp:cNvPr id="0" name=""/>
        <dsp:cNvSpPr/>
      </dsp:nvSpPr>
      <dsp:spPr>
        <a:xfrm>
          <a:off x="0" y="757361"/>
          <a:ext cx="6188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75C7F-9F20-434C-B362-713E9506FBD1}">
      <dsp:nvSpPr>
        <dsp:cNvPr id="0" name=""/>
        <dsp:cNvSpPr/>
      </dsp:nvSpPr>
      <dsp:spPr>
        <a:xfrm>
          <a:off x="0" y="757361"/>
          <a:ext cx="6188188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Plazo: 75 años</a:t>
          </a:r>
          <a:r>
            <a:rPr lang="en-US" sz="2100" kern="1200">
              <a:latin typeface="Calibri Light" panose="020F0302020204030204"/>
            </a:rPr>
            <a:t> </a:t>
          </a:r>
          <a:endParaRPr lang="en-US" sz="2100" kern="1200"/>
        </a:p>
      </dsp:txBody>
      <dsp:txXfrm>
        <a:off x="0" y="757361"/>
        <a:ext cx="6188188" cy="756898"/>
      </dsp:txXfrm>
    </dsp:sp>
    <dsp:sp modelId="{908E6929-CFF4-46F9-90E9-350D26C6DF7C}">
      <dsp:nvSpPr>
        <dsp:cNvPr id="0" name=""/>
        <dsp:cNvSpPr/>
      </dsp:nvSpPr>
      <dsp:spPr>
        <a:xfrm>
          <a:off x="0" y="1514260"/>
          <a:ext cx="6188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F5FC9-40FA-4504-9850-094088CBF344}">
      <dsp:nvSpPr>
        <dsp:cNvPr id="0" name=""/>
        <dsp:cNvSpPr/>
      </dsp:nvSpPr>
      <dsp:spPr>
        <a:xfrm>
          <a:off x="0" y="1514260"/>
          <a:ext cx="6188188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Suma emprestada: 1 000 000 pesos.</a:t>
          </a:r>
        </a:p>
      </dsp:txBody>
      <dsp:txXfrm>
        <a:off x="0" y="1514260"/>
        <a:ext cx="6188188" cy="756898"/>
      </dsp:txXfrm>
    </dsp:sp>
    <dsp:sp modelId="{355D95E8-6EB2-4CA7-B7DA-E552AF11B4CE}">
      <dsp:nvSpPr>
        <dsp:cNvPr id="0" name=""/>
        <dsp:cNvSpPr/>
      </dsp:nvSpPr>
      <dsp:spPr>
        <a:xfrm>
          <a:off x="0" y="2271158"/>
          <a:ext cx="6188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EF985-03B9-4B9C-98D1-9ECEEBDD9082}">
      <dsp:nvSpPr>
        <dsp:cNvPr id="0" name=""/>
        <dsp:cNvSpPr/>
      </dsp:nvSpPr>
      <dsp:spPr>
        <a:xfrm>
          <a:off x="0" y="2271158"/>
          <a:ext cx="6188188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Interés anual: 7%</a:t>
          </a:r>
        </a:p>
      </dsp:txBody>
      <dsp:txXfrm>
        <a:off x="0" y="2271158"/>
        <a:ext cx="6188188" cy="756898"/>
      </dsp:txXfrm>
    </dsp:sp>
    <dsp:sp modelId="{C734960D-EC4B-4A08-AB28-B4E90181419E}">
      <dsp:nvSpPr>
        <dsp:cNvPr id="0" name=""/>
        <dsp:cNvSpPr/>
      </dsp:nvSpPr>
      <dsp:spPr>
        <a:xfrm>
          <a:off x="0" y="3028057"/>
          <a:ext cx="6188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35239-4DFF-4054-9D08-3F99523657E5}">
      <dsp:nvSpPr>
        <dsp:cNvPr id="0" name=""/>
        <dsp:cNvSpPr/>
      </dsp:nvSpPr>
      <dsp:spPr>
        <a:xfrm>
          <a:off x="0" y="3028057"/>
          <a:ext cx="6188188" cy="756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Amortización: 2%</a:t>
          </a:r>
        </a:p>
      </dsp:txBody>
      <dsp:txXfrm>
        <a:off x="0" y="3028057"/>
        <a:ext cx="6188188" cy="756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F33CF-67F1-4CE5-B90E-2B1B59D4518D}">
      <dsp:nvSpPr>
        <dsp:cNvPr id="0" name=""/>
        <dsp:cNvSpPr/>
      </dsp:nvSpPr>
      <dsp:spPr>
        <a:xfrm>
          <a:off x="1710" y="12635"/>
          <a:ext cx="1455218" cy="14552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8C691-DB26-43FE-A453-F96E406042B8}">
      <dsp:nvSpPr>
        <dsp:cNvPr id="0" name=""/>
        <dsp:cNvSpPr/>
      </dsp:nvSpPr>
      <dsp:spPr>
        <a:xfrm>
          <a:off x="307306" y="318231"/>
          <a:ext cx="844026" cy="844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956C5-1152-4027-A296-500F18C28F61}">
      <dsp:nvSpPr>
        <dsp:cNvPr id="0" name=""/>
        <dsp:cNvSpPr/>
      </dsp:nvSpPr>
      <dsp:spPr>
        <a:xfrm>
          <a:off x="1768761" y="12635"/>
          <a:ext cx="3430158" cy="1455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Cesión del derecho de navegación</a:t>
          </a:r>
          <a:endParaRPr lang="en-US" sz="2400" kern="1200"/>
        </a:p>
      </dsp:txBody>
      <dsp:txXfrm>
        <a:off x="1768761" y="12635"/>
        <a:ext cx="3430158" cy="1455218"/>
      </dsp:txXfrm>
    </dsp:sp>
    <dsp:sp modelId="{6AE44F83-F09F-491C-BC30-43EE40A8D792}">
      <dsp:nvSpPr>
        <dsp:cNvPr id="0" name=""/>
        <dsp:cNvSpPr/>
      </dsp:nvSpPr>
      <dsp:spPr>
        <a:xfrm>
          <a:off x="5796598" y="12635"/>
          <a:ext cx="1455218" cy="14552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20393-54C4-4B29-AA9A-CB555C5148B4}">
      <dsp:nvSpPr>
        <dsp:cNvPr id="0" name=""/>
        <dsp:cNvSpPr/>
      </dsp:nvSpPr>
      <dsp:spPr>
        <a:xfrm>
          <a:off x="6102194" y="318231"/>
          <a:ext cx="844026" cy="844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3539A-FBD8-44DC-BDD8-54EDD9CA7E38}">
      <dsp:nvSpPr>
        <dsp:cNvPr id="0" name=""/>
        <dsp:cNvSpPr/>
      </dsp:nvSpPr>
      <dsp:spPr>
        <a:xfrm>
          <a:off x="7563649" y="12635"/>
          <a:ext cx="3430158" cy="1455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Pacto con Nicaragua para asegurar el monopolio</a:t>
          </a:r>
          <a:endParaRPr lang="en-US" sz="2400" kern="1200"/>
        </a:p>
      </dsp:txBody>
      <dsp:txXfrm>
        <a:off x="7563649" y="12635"/>
        <a:ext cx="3430158" cy="1455218"/>
      </dsp:txXfrm>
    </dsp:sp>
    <dsp:sp modelId="{0B817985-1159-417C-BC28-16FB9719DBCE}">
      <dsp:nvSpPr>
        <dsp:cNvPr id="0" name=""/>
        <dsp:cNvSpPr/>
      </dsp:nvSpPr>
      <dsp:spPr>
        <a:xfrm>
          <a:off x="1710" y="2069143"/>
          <a:ext cx="1455218" cy="145521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DC618-6872-44EE-B5C8-FFB9848A72D7}">
      <dsp:nvSpPr>
        <dsp:cNvPr id="0" name=""/>
        <dsp:cNvSpPr/>
      </dsp:nvSpPr>
      <dsp:spPr>
        <a:xfrm>
          <a:off x="307306" y="2374739"/>
          <a:ext cx="844026" cy="844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816E8-7122-436A-888F-94BC1BC7F07D}">
      <dsp:nvSpPr>
        <dsp:cNvPr id="0" name=""/>
        <dsp:cNvSpPr/>
      </dsp:nvSpPr>
      <dsp:spPr>
        <a:xfrm>
          <a:off x="1768761" y="2069143"/>
          <a:ext cx="3430158" cy="1455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Posibilidad de tomar posesión de puntos estratégicos</a:t>
          </a:r>
          <a:endParaRPr lang="en-US" sz="2400" kern="1200"/>
        </a:p>
      </dsp:txBody>
      <dsp:txXfrm>
        <a:off x="1768761" y="2069143"/>
        <a:ext cx="3430158" cy="1455218"/>
      </dsp:txXfrm>
    </dsp:sp>
    <dsp:sp modelId="{1D4A7C30-D1A1-462C-82F6-CA14EBD690AC}">
      <dsp:nvSpPr>
        <dsp:cNvPr id="0" name=""/>
        <dsp:cNvSpPr/>
      </dsp:nvSpPr>
      <dsp:spPr>
        <a:xfrm>
          <a:off x="5796598" y="2069143"/>
          <a:ext cx="1455218" cy="145521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79EA-A0B8-4174-94AC-B60C60DDAA68}">
      <dsp:nvSpPr>
        <dsp:cNvPr id="0" name=""/>
        <dsp:cNvSpPr/>
      </dsp:nvSpPr>
      <dsp:spPr>
        <a:xfrm>
          <a:off x="6102194" y="2374739"/>
          <a:ext cx="844026" cy="8440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DF481-45E6-421E-A58F-DA653EA7B55E}">
      <dsp:nvSpPr>
        <dsp:cNvPr id="0" name=""/>
        <dsp:cNvSpPr/>
      </dsp:nvSpPr>
      <dsp:spPr>
        <a:xfrm>
          <a:off x="7563649" y="2069143"/>
          <a:ext cx="3430158" cy="1455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Contrato similar de Nicaragua</a:t>
          </a:r>
          <a:endParaRPr lang="en-US" sz="2400" kern="1200"/>
        </a:p>
      </dsp:txBody>
      <dsp:txXfrm>
        <a:off x="7563649" y="2069143"/>
        <a:ext cx="3430158" cy="1455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2B99E-EC23-40EB-B1BA-B95067401EA9}">
      <dsp:nvSpPr>
        <dsp:cNvPr id="0" name=""/>
        <dsp:cNvSpPr/>
      </dsp:nvSpPr>
      <dsp:spPr>
        <a:xfrm>
          <a:off x="679050" y="376937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E1B69-5D25-48C9-A1C6-6805AB7C66FF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2FD34-07C2-49B7-8895-8DC1B568B189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Búsqueda de Justicia</a:t>
          </a:r>
          <a:endParaRPr lang="en-US" sz="1700" kern="1200"/>
        </a:p>
      </dsp:txBody>
      <dsp:txXfrm>
        <a:off x="75768" y="2851938"/>
        <a:ext cx="3093750" cy="720000"/>
      </dsp:txXfrm>
    </dsp:sp>
    <dsp:sp modelId="{2EC5AE7B-BCDE-4C4C-B818-B469F3049F28}">
      <dsp:nvSpPr>
        <dsp:cNvPr id="0" name=""/>
        <dsp:cNvSpPr/>
      </dsp:nvSpPr>
      <dsp:spPr>
        <a:xfrm>
          <a:off x="4314206" y="376937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99359-AED3-40F5-8EF7-E35ED19B08AF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EA71A-172A-48E5-BBA5-52F81B3EE240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Cuestionamiento de Jurisdicción</a:t>
          </a:r>
          <a:endParaRPr lang="en-US" sz="1700" kern="1200"/>
        </a:p>
      </dsp:txBody>
      <dsp:txXfrm>
        <a:off x="3710925" y="2851938"/>
        <a:ext cx="3093750" cy="720000"/>
      </dsp:txXfrm>
    </dsp:sp>
    <dsp:sp modelId="{2D4D72A1-31B7-48EA-B2FB-1453AC0B54BC}">
      <dsp:nvSpPr>
        <dsp:cNvPr id="0" name=""/>
        <dsp:cNvSpPr/>
      </dsp:nvSpPr>
      <dsp:spPr>
        <a:xfrm>
          <a:off x="7949362" y="376937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0070C-8FC0-47E6-8C8D-A3807590F4BD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E18F-579B-41E6-BC30-1224B2CB4D3D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Impacto en la Independencia y la Soberanía</a:t>
          </a:r>
          <a:endParaRPr lang="en-US" sz="1700" kern="1200"/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509D3-C256-4826-AB1F-5D3ADB4D75D4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E5C85-5CDD-4F0D-B1D1-80C621474934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2599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Lia</a:t>
            </a:r>
            <a:endParaRPr lang="es-C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E5C85-5CDD-4F0D-B1D1-80C621474934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915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/>
              <a:t>Tatiana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E5C85-5CDD-4F0D-B1D1-80C621474934}" type="slidenum">
              <a:rPr lang="es-CR" smtClean="0"/>
              <a:t>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8161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Lia</a:t>
            </a:r>
            <a:endParaRPr lang="es-C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E5C85-5CDD-4F0D-B1D1-80C621474934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2907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Lia</a:t>
            </a:r>
            <a:endParaRPr lang="es-C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E5C85-5CDD-4F0D-B1D1-80C621474934}" type="slidenum">
              <a:rPr lang="es-CR" smtClean="0"/>
              <a:t>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22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162535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362142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617728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992469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316164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7211295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482851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1799881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993008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925332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58254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0622311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578113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1272148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8195878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7625164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718595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38FABB-FE11-48B7-8EC8-F7D0C9585C57}" type="datetimeFigureOut">
              <a:rPr lang="es-CR" smtClean="0"/>
              <a:t>30/8/2023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7C988-E01C-43D7-8CD5-19AC391735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47183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DA29-DED9-3F3B-24C5-A2F5ED00B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1071" y="1905426"/>
            <a:ext cx="6865286" cy="1730115"/>
          </a:xfrm>
        </p:spPr>
        <p:txBody>
          <a:bodyPr>
            <a:noAutofit/>
          </a:bodyPr>
          <a:lstStyle/>
          <a:p>
            <a:r>
              <a:rPr lang="es-CR" sz="3600">
                <a:solidFill>
                  <a:schemeClr val="tx1"/>
                </a:solidFill>
              </a:rPr>
              <a:t>Contratos de Webster Mora y sus implicaciones sobre Costa Rica y Nicaragua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D0AABF-4FA1-DEC3-8680-995A39B56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1070" y="5110256"/>
            <a:ext cx="5566741" cy="1125651"/>
          </a:xfrm>
        </p:spPr>
        <p:txBody>
          <a:bodyPr>
            <a:normAutofit lnSpcReduction="10000"/>
          </a:bodyPr>
          <a:lstStyle/>
          <a:p>
            <a:r>
              <a:rPr lang="es-CR" cap="none">
                <a:solidFill>
                  <a:schemeClr val="bg1"/>
                </a:solidFill>
              </a:rPr>
              <a:t>Presentado por:</a:t>
            </a:r>
          </a:p>
          <a:p>
            <a:r>
              <a:rPr lang="es-CR" cap="none">
                <a:solidFill>
                  <a:schemeClr val="bg1"/>
                </a:solidFill>
              </a:rPr>
              <a:t>Lia Thalmann, David Hernández, Tatiana Zamora, Gianluca </a:t>
            </a:r>
            <a:r>
              <a:rPr lang="es-CR" cap="none" err="1">
                <a:solidFill>
                  <a:schemeClr val="bg1"/>
                </a:solidFill>
              </a:rPr>
              <a:t>Tioli</a:t>
            </a:r>
            <a:r>
              <a:rPr lang="es-CR" cap="none">
                <a:solidFill>
                  <a:schemeClr val="bg1"/>
                </a:solidFill>
              </a:rPr>
              <a:t> y </a:t>
            </a:r>
            <a:r>
              <a:rPr lang="es-CR" cap="none" err="1">
                <a:solidFill>
                  <a:schemeClr val="bg1"/>
                </a:solidFill>
              </a:rPr>
              <a:t>Ericka</a:t>
            </a:r>
            <a:r>
              <a:rPr lang="es-CR" cap="none">
                <a:solidFill>
                  <a:schemeClr val="bg1"/>
                </a:solidFill>
              </a:rPr>
              <a:t> </a:t>
            </a:r>
            <a:r>
              <a:rPr lang="es-CR" cap="none" err="1">
                <a:solidFill>
                  <a:schemeClr val="bg1"/>
                </a:solidFill>
              </a:rPr>
              <a:t>Guo</a:t>
            </a:r>
            <a:endParaRPr lang="es-CR" cap="none">
              <a:solidFill>
                <a:schemeClr val="bg1"/>
              </a:solidFill>
            </a:endParaRPr>
          </a:p>
          <a:p>
            <a:endParaRPr lang="es-CR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4" descr="Vista aérea de la playa y los árboles">
            <a:extLst>
              <a:ext uri="{FF2B5EF4-FFF2-40B4-BE49-F238E27FC236}">
                <a16:creationId xmlns:a16="http://schemas.microsoft.com/office/drawing/2014/main" id="{9C693A24-47E2-8511-279D-535EF07E4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8" r="36540"/>
          <a:stretch/>
        </p:blipFill>
        <p:spPr>
          <a:xfrm>
            <a:off x="-66516" y="-1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DCEFB6E8-F0B4-8804-A77E-8389CBCB940C}"/>
              </a:ext>
            </a:extLst>
          </p:cNvPr>
          <p:cNvSpPr txBox="1">
            <a:spLocks/>
          </p:cNvSpPr>
          <p:nvPr/>
        </p:nvSpPr>
        <p:spPr>
          <a:xfrm>
            <a:off x="4881571" y="1432810"/>
            <a:ext cx="6241100" cy="472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CR">
                <a:solidFill>
                  <a:schemeClr val="bg1"/>
                </a:solidFill>
              </a:rPr>
              <a:t>Seminario de estudios costarricenses</a:t>
            </a:r>
          </a:p>
          <a:p>
            <a:endParaRPr lang="es-CR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CE5E7-801E-1FE5-267B-F0A18668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68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FAF688D-218E-3544-4C5C-05F4EA06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5400"/>
              <a:t>Consecuencias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8E5C54C-7744-5B98-7307-104B0D609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30057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8509ED1F-42B3-F8C4-4589-63C2699C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0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D529D-6CE0-4985-0E74-C5019BC8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Segundo Contrato: Webster-Harris</a:t>
            </a:r>
          </a:p>
        </p:txBody>
      </p:sp>
      <p:sp>
        <p:nvSpPr>
          <p:cNvPr id="35" name="Content Placeholder 27">
            <a:extLst>
              <a:ext uri="{FF2B5EF4-FFF2-40B4-BE49-F238E27FC236}">
                <a16:creationId xmlns:a16="http://schemas.microsoft.com/office/drawing/2014/main" id="{8BBB274E-B16D-7925-A192-6C2BA089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1"/>
            <a:ext cx="6188189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Webster se </a:t>
            </a:r>
            <a:r>
              <a:rPr lang="en-US" err="1">
                <a:solidFill>
                  <a:srgbClr val="FFFFFF"/>
                </a:solidFill>
              </a:rPr>
              <a:t>mantiene</a:t>
            </a:r>
            <a:r>
              <a:rPr lang="en-US">
                <a:solidFill>
                  <a:srgbClr val="FFFFFF"/>
                </a:solidFill>
              </a:rPr>
              <a:t> en CR </a:t>
            </a:r>
            <a:r>
              <a:rPr lang="en-US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en-US" err="1">
                <a:solidFill>
                  <a:srgbClr val="FFFFFF"/>
                </a:solidFill>
                <a:sym typeface="Wingdings" panose="05000000000000000000" pitchFamily="2" charset="2"/>
              </a:rPr>
              <a:t>Firma</a:t>
            </a:r>
            <a:r>
              <a:rPr lang="en-US">
                <a:solidFill>
                  <a:srgbClr val="FFFFFF"/>
                </a:solidFill>
                <a:sym typeface="Wingdings" panose="05000000000000000000" pitchFamily="2" charset="2"/>
              </a:rPr>
              <a:t> con Harris --- Morgan 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Marcador de contenido 4" descr="Una mano con un cuchillo&#10;&#10;Descripción generada automáticamente con confianza media">
            <a:extLst>
              <a:ext uri="{FF2B5EF4-FFF2-40B4-BE49-F238E27FC236}">
                <a16:creationId xmlns:a16="http://schemas.microsoft.com/office/drawing/2014/main" id="{DA20191C-CBCC-710F-8982-C0B0A5F12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8" r="37063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25" name="Content Placeholder 27">
            <a:extLst>
              <a:ext uri="{FF2B5EF4-FFF2-40B4-BE49-F238E27FC236}">
                <a16:creationId xmlns:a16="http://schemas.microsoft.com/office/drawing/2014/main" id="{3290BC04-C7FC-5FC3-F9F7-FCFC3C59A699}"/>
              </a:ext>
            </a:extLst>
          </p:cNvPr>
          <p:cNvSpPr txBox="1">
            <a:spLocks/>
          </p:cNvSpPr>
          <p:nvPr/>
        </p:nvSpPr>
        <p:spPr>
          <a:xfrm>
            <a:off x="2774085" y="3355501"/>
            <a:ext cx="3539355" cy="390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600" err="1">
                <a:solidFill>
                  <a:srgbClr val="FFFFFF"/>
                </a:solidFill>
              </a:rPr>
              <a:t>Compañía</a:t>
            </a:r>
            <a:r>
              <a:rPr lang="en-US" sz="1600">
                <a:solidFill>
                  <a:srgbClr val="FFFFFF"/>
                </a:solidFill>
              </a:rPr>
              <a:t> que </a:t>
            </a:r>
            <a:r>
              <a:rPr lang="en-US" sz="1600" err="1">
                <a:solidFill>
                  <a:srgbClr val="FFFFFF"/>
                </a:solidFill>
              </a:rPr>
              <a:t>trajo</a:t>
            </a:r>
            <a:r>
              <a:rPr lang="en-US" sz="1600">
                <a:solidFill>
                  <a:srgbClr val="FFFFFF"/>
                </a:solidFill>
              </a:rPr>
              <a:t> a los </a:t>
            </a:r>
            <a:r>
              <a:rPr lang="en-US" sz="1600" err="1">
                <a:solidFill>
                  <a:srgbClr val="FFFFFF"/>
                </a:solidFill>
              </a:rPr>
              <a:t>filibusteros</a:t>
            </a:r>
            <a:endParaRPr lang="en-US" sz="1600">
              <a:solidFill>
                <a:srgbClr val="FFFFFF"/>
              </a:solidFill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A00A427-E69C-13C5-88BD-F80159081A9E}"/>
              </a:ext>
            </a:extLst>
          </p:cNvPr>
          <p:cNvCxnSpPr>
            <a:cxnSpLocks/>
          </p:cNvCxnSpPr>
          <p:nvPr/>
        </p:nvCxnSpPr>
        <p:spPr>
          <a:xfrm>
            <a:off x="534572" y="2588455"/>
            <a:ext cx="0" cy="185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A196C6B-73AA-CCD4-0898-E775465E9828}"/>
              </a:ext>
            </a:extLst>
          </p:cNvPr>
          <p:cNvCxnSpPr/>
          <p:nvPr/>
        </p:nvCxnSpPr>
        <p:spPr>
          <a:xfrm>
            <a:off x="534572" y="4445391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CBB1CC5-CACE-039D-9EBB-E95589E9194F}"/>
              </a:ext>
            </a:extLst>
          </p:cNvPr>
          <p:cNvSpPr txBox="1"/>
          <p:nvPr/>
        </p:nvSpPr>
        <p:spPr>
          <a:xfrm>
            <a:off x="1339180" y="4291143"/>
            <a:ext cx="143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¿Por qué?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4CD4E4A-C14D-7E0F-ED4A-B3BDD138F7F6}"/>
              </a:ext>
            </a:extLst>
          </p:cNvPr>
          <p:cNvCxnSpPr/>
          <p:nvPr/>
        </p:nvCxnSpPr>
        <p:spPr>
          <a:xfrm>
            <a:off x="2011680" y="2940148"/>
            <a:ext cx="8299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3673D12E-74B2-AB75-5D96-DAF7CEADA657}"/>
              </a:ext>
            </a:extLst>
          </p:cNvPr>
          <p:cNvCxnSpPr/>
          <p:nvPr/>
        </p:nvCxnSpPr>
        <p:spPr>
          <a:xfrm>
            <a:off x="2841674" y="2940148"/>
            <a:ext cx="0" cy="390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DDB8D9E-8B64-17AA-73C7-054A90A483F9}"/>
              </a:ext>
            </a:extLst>
          </p:cNvPr>
          <p:cNvCxnSpPr>
            <a:stCxn id="41" idx="3"/>
          </p:cNvCxnSpPr>
          <p:nvPr/>
        </p:nvCxnSpPr>
        <p:spPr>
          <a:xfrm>
            <a:off x="2774085" y="4475809"/>
            <a:ext cx="72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7655FE1-B8F1-8815-835A-5219F685E2AA}"/>
              </a:ext>
            </a:extLst>
          </p:cNvPr>
          <p:cNvSpPr txBox="1"/>
          <p:nvPr/>
        </p:nvSpPr>
        <p:spPr>
          <a:xfrm>
            <a:off x="3743023" y="4291143"/>
            <a:ext cx="309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/>
              <a:t>Vanderbilt no aprobó el primer contrato y busca por su parte otro objetivo. </a:t>
            </a: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3D346365-BEAF-755A-37D9-81F13BFA1D94}"/>
              </a:ext>
            </a:extLst>
          </p:cNvPr>
          <p:cNvCxnSpPr>
            <a:cxnSpLocks/>
          </p:cNvCxnSpPr>
          <p:nvPr/>
        </p:nvCxnSpPr>
        <p:spPr>
          <a:xfrm>
            <a:off x="5205663" y="5158201"/>
            <a:ext cx="14483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DE15898F-94FC-F3F6-E9DC-D19EA6D81E1B}"/>
              </a:ext>
            </a:extLst>
          </p:cNvPr>
          <p:cNvCxnSpPr/>
          <p:nvPr/>
        </p:nvCxnSpPr>
        <p:spPr>
          <a:xfrm>
            <a:off x="5887636" y="5158201"/>
            <a:ext cx="0" cy="5532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1FAE896-9A1A-53CA-6870-F5BCA1C2E772}"/>
              </a:ext>
            </a:extLst>
          </p:cNvPr>
          <p:cNvCxnSpPr/>
          <p:nvPr/>
        </p:nvCxnSpPr>
        <p:spPr>
          <a:xfrm flipH="1">
            <a:off x="3826412" y="5739618"/>
            <a:ext cx="207529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4384021-C9BA-D555-69FC-2F9BB0FA23D0}"/>
              </a:ext>
            </a:extLst>
          </p:cNvPr>
          <p:cNvSpPr txBox="1"/>
          <p:nvPr/>
        </p:nvSpPr>
        <p:spPr>
          <a:xfrm>
            <a:off x="422031" y="5671849"/>
            <a:ext cx="339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/>
              <a:t>Quiere recuperar la Vía de Tránsito y pide una indemnización a Nicaragua </a:t>
            </a: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BF623F9A-1626-2621-D11F-B798680B511A}"/>
              </a:ext>
            </a:extLst>
          </p:cNvPr>
          <p:cNvCxnSpPr/>
          <p:nvPr/>
        </p:nvCxnSpPr>
        <p:spPr>
          <a:xfrm>
            <a:off x="3743023" y="6485206"/>
            <a:ext cx="983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áfico 61" descr="Señal de negación con relleno sólido">
            <a:extLst>
              <a:ext uri="{FF2B5EF4-FFF2-40B4-BE49-F238E27FC236}">
                <a16:creationId xmlns:a16="http://schemas.microsoft.com/office/drawing/2014/main" id="{5A9D210E-DDAE-D839-3AAD-F7F285E81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8463" y="5998632"/>
            <a:ext cx="914400" cy="9144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344140E-8FD5-7569-4C11-E0E4756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77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>
              <a:lumMod val="50000"/>
            </a:schemeClr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FC9A3-8399-4005-9DCD-F497B43D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1" y="804672"/>
            <a:ext cx="3975863" cy="5248656"/>
          </a:xfrm>
        </p:spPr>
        <p:txBody>
          <a:bodyPr anchor="ctr">
            <a:normAutofit/>
          </a:bodyPr>
          <a:lstStyle/>
          <a:p>
            <a:pPr algn="just"/>
            <a:r>
              <a:rPr lang="es-MX" sz="3200"/>
              <a:t>	Comparación entre el primer y segundo contrato </a:t>
            </a:r>
            <a:br>
              <a:rPr lang="es-MX" sz="3200"/>
            </a:br>
            <a:endParaRPr lang="es-MX" sz="3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92B40-63A7-3A26-3A85-05441C34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MX" b="1"/>
              <a:t>Plazo: </a:t>
            </a:r>
            <a:r>
              <a:rPr lang="es-MX"/>
              <a:t>75 años </a:t>
            </a:r>
            <a:r>
              <a:rPr lang="es-MX">
                <a:sym typeface="Wingdings" panose="05000000000000000000" pitchFamily="2" charset="2"/>
              </a:rPr>
              <a:t> 50 años</a:t>
            </a:r>
            <a:endParaRPr lang="es-MX"/>
          </a:p>
          <a:p>
            <a:pPr>
              <a:buFont typeface="Wingdings" panose="05000000000000000000" pitchFamily="2" charset="2"/>
              <a:buChar char="v"/>
            </a:pPr>
            <a:r>
              <a:rPr lang="es-MX" b="1"/>
              <a:t>Suma: </a:t>
            </a:r>
            <a:r>
              <a:rPr lang="es-MX"/>
              <a:t>1 M </a:t>
            </a:r>
            <a:r>
              <a:rPr lang="es-MX">
                <a:sym typeface="Wingdings" panose="05000000000000000000" pitchFamily="2" charset="2"/>
              </a:rPr>
              <a:t> ½ M</a:t>
            </a:r>
            <a:endParaRPr lang="es-MX"/>
          </a:p>
          <a:p>
            <a:pPr>
              <a:buFont typeface="Wingdings" panose="05000000000000000000" pitchFamily="2" charset="2"/>
              <a:buChar char="v"/>
            </a:pPr>
            <a:r>
              <a:rPr lang="es-MX" b="1"/>
              <a:t>Pago: </a:t>
            </a:r>
            <a:r>
              <a:rPr lang="es-MX"/>
              <a:t>3 tractos</a:t>
            </a:r>
          </a:p>
          <a:p>
            <a:endParaRPr lang="es-MX"/>
          </a:p>
          <a:p>
            <a:pPr>
              <a:buFont typeface="Wingdings" panose="05000000000000000000" pitchFamily="2" charset="2"/>
              <a:buChar char="v"/>
            </a:pPr>
            <a:r>
              <a:rPr lang="es-MX" b="1"/>
              <a:t>Compromisos de Costa Rica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/>
              <a:t>Paso exclusivo por vía del río San Juan, Lago de Nicaragua y Río </a:t>
            </a:r>
            <a:r>
              <a:rPr lang="es-MX" err="1"/>
              <a:t>Sapoá</a:t>
            </a:r>
            <a:r>
              <a:rPr lang="es-MX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/>
              <a:t>Obtención de traspaso de derechos de Nicaragua sobre la zona.</a:t>
            </a:r>
            <a:endParaRPr lang="es-MX" b="1"/>
          </a:p>
          <a:p>
            <a:pPr>
              <a:buFont typeface="Wingdings" panose="05000000000000000000" pitchFamily="2" charset="2"/>
              <a:buChar char="v"/>
            </a:pPr>
            <a:r>
              <a:rPr lang="es-MX" b="1"/>
              <a:t>Compromisos de la compañía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b="1"/>
              <a:t>Pago: </a:t>
            </a:r>
            <a:r>
              <a:rPr lang="es-MX"/>
              <a:t>2 pesos/persona adulta (1 peso sin Nicaragua se negaba) + 30.000 pesos/año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b="1"/>
              <a:t>Medidas contra filibusteros.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MX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AD97262-4FF0-799F-C926-92665883F4D8}"/>
              </a:ext>
            </a:extLst>
          </p:cNvPr>
          <p:cNvCxnSpPr/>
          <p:nvPr/>
        </p:nvCxnSpPr>
        <p:spPr>
          <a:xfrm>
            <a:off x="4600136" y="601393"/>
            <a:ext cx="0" cy="565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9FD65A-C26E-B56F-D1B9-BBAADA50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03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F6128-08FE-B7CB-F936-97A1257B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40" y="424582"/>
            <a:ext cx="7091120" cy="785239"/>
          </a:xfrm>
        </p:spPr>
        <p:txBody>
          <a:bodyPr/>
          <a:lstStyle/>
          <a:p>
            <a:r>
              <a:rPr lang="es-MX"/>
              <a:t>Medidas contra filibusteros </a:t>
            </a:r>
          </a:p>
        </p:txBody>
      </p:sp>
      <p:pic>
        <p:nvPicPr>
          <p:cNvPr id="5" name="Marcador de contenido 4" descr="Pistola de agua contorno">
            <a:extLst>
              <a:ext uri="{FF2B5EF4-FFF2-40B4-BE49-F238E27FC236}">
                <a16:creationId xmlns:a16="http://schemas.microsoft.com/office/drawing/2014/main" id="{D57CFC76-ED8B-B730-FAE5-1532C80E3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744" y="2186907"/>
            <a:ext cx="914400" cy="914400"/>
          </a:xfrm>
        </p:spPr>
      </p:pic>
      <p:pic>
        <p:nvPicPr>
          <p:cNvPr id="7" name="Gráfico 6" descr="Influyente contorno">
            <a:extLst>
              <a:ext uri="{FF2B5EF4-FFF2-40B4-BE49-F238E27FC236}">
                <a16:creationId xmlns:a16="http://schemas.microsoft.com/office/drawing/2014/main" id="{31E0B896-53F4-C683-5303-28DD63FF3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8844" y="2064433"/>
            <a:ext cx="914400" cy="91440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0CE809-2D40-BBBA-BEA7-34C369DF387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69433" y="2521633"/>
            <a:ext cx="1079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155C50-ECB3-17CB-61CB-E9F1FADFC667}"/>
              </a:ext>
            </a:extLst>
          </p:cNvPr>
          <p:cNvCxnSpPr/>
          <p:nvPr/>
        </p:nvCxnSpPr>
        <p:spPr>
          <a:xfrm>
            <a:off x="2169433" y="2521633"/>
            <a:ext cx="0" cy="2247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6F1CD30-B717-BF19-2599-5BFC07F0E27C}"/>
              </a:ext>
            </a:extLst>
          </p:cNvPr>
          <p:cNvSpPr txBox="1"/>
          <p:nvPr/>
        </p:nvSpPr>
        <p:spPr>
          <a:xfrm>
            <a:off x="2169433" y="3101307"/>
            <a:ext cx="2873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/>
              <a:t>La compañía </a:t>
            </a:r>
            <a:r>
              <a:rPr lang="es-MX" err="1"/>
              <a:t>Garrison</a:t>
            </a:r>
            <a:r>
              <a:rPr lang="es-MX"/>
              <a:t>-Morgan se compromete a usar “toda su influencia” para evitar el regreso de los filibusteros. 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969825F-065E-258B-0484-483A8BC66717}"/>
              </a:ext>
            </a:extLst>
          </p:cNvPr>
          <p:cNvCxnSpPr>
            <a:cxnSpLocks/>
          </p:cNvCxnSpPr>
          <p:nvPr/>
        </p:nvCxnSpPr>
        <p:spPr>
          <a:xfrm flipH="1">
            <a:off x="7006725" y="2521634"/>
            <a:ext cx="1079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F14E984-33A7-8533-0304-7E48B4855207}"/>
              </a:ext>
            </a:extLst>
          </p:cNvPr>
          <p:cNvCxnSpPr/>
          <p:nvPr/>
        </p:nvCxnSpPr>
        <p:spPr>
          <a:xfrm>
            <a:off x="10247555" y="2521633"/>
            <a:ext cx="0" cy="2247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284531D-0F08-F654-DC25-48835B0EE127}"/>
              </a:ext>
            </a:extLst>
          </p:cNvPr>
          <p:cNvSpPr txBox="1"/>
          <p:nvPr/>
        </p:nvSpPr>
        <p:spPr>
          <a:xfrm>
            <a:off x="7274138" y="3101307"/>
            <a:ext cx="2873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/>
              <a:t>Prohibido el paso de armas, pólvora, municiones o elementos de guerra relacionados por la vía de paso tratada.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A2105B1-C95A-A426-002E-FC57FDA163B2}"/>
              </a:ext>
            </a:extLst>
          </p:cNvPr>
          <p:cNvCxnSpPr>
            <a:stCxn id="2" idx="2"/>
          </p:cNvCxnSpPr>
          <p:nvPr/>
        </p:nvCxnSpPr>
        <p:spPr>
          <a:xfrm>
            <a:off x="6096000" y="1209821"/>
            <a:ext cx="0" cy="1311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D6C326D-A93F-F83D-CBB2-4C05293AA780}"/>
              </a:ext>
            </a:extLst>
          </p:cNvPr>
          <p:cNvCxnSpPr>
            <a:stCxn id="7" idx="3"/>
          </p:cNvCxnSpPr>
          <p:nvPr/>
        </p:nvCxnSpPr>
        <p:spPr>
          <a:xfrm>
            <a:off x="4163244" y="2521633"/>
            <a:ext cx="3268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24105CB-C24C-D91E-6962-38E5853D43EF}"/>
              </a:ext>
            </a:extLst>
          </p:cNvPr>
          <p:cNvCxnSpPr>
            <a:cxnSpLocks/>
          </p:cNvCxnSpPr>
          <p:nvPr/>
        </p:nvCxnSpPr>
        <p:spPr>
          <a:xfrm flipH="1">
            <a:off x="9168144" y="2521633"/>
            <a:ext cx="1079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31A405A-7F2A-DD77-669E-BBF16900B2ED}"/>
              </a:ext>
            </a:extLst>
          </p:cNvPr>
          <p:cNvCxnSpPr/>
          <p:nvPr/>
        </p:nvCxnSpPr>
        <p:spPr>
          <a:xfrm>
            <a:off x="1969477" y="2172839"/>
            <a:ext cx="0" cy="301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241FFB2-115E-3130-C882-7B4AC9281D81}"/>
              </a:ext>
            </a:extLst>
          </p:cNvPr>
          <p:cNvCxnSpPr>
            <a:cxnSpLocks/>
          </p:cNvCxnSpPr>
          <p:nvPr/>
        </p:nvCxnSpPr>
        <p:spPr>
          <a:xfrm>
            <a:off x="1674056" y="1865727"/>
            <a:ext cx="0" cy="377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A423D93-AA76-BCAA-D945-CEF569D0EB8F}"/>
              </a:ext>
            </a:extLst>
          </p:cNvPr>
          <p:cNvCxnSpPr/>
          <p:nvPr/>
        </p:nvCxnSpPr>
        <p:spPr>
          <a:xfrm>
            <a:off x="1927274" y="2172839"/>
            <a:ext cx="0" cy="301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FF0957B-6A0C-4364-7FBE-61FF5F629D8D}"/>
              </a:ext>
            </a:extLst>
          </p:cNvPr>
          <p:cNvCxnSpPr>
            <a:cxnSpLocks/>
          </p:cNvCxnSpPr>
          <p:nvPr/>
        </p:nvCxnSpPr>
        <p:spPr>
          <a:xfrm>
            <a:off x="1631853" y="1865727"/>
            <a:ext cx="0" cy="377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8C1397B-1E81-B20D-DB26-7A1B6E5745AB}"/>
              </a:ext>
            </a:extLst>
          </p:cNvPr>
          <p:cNvCxnSpPr/>
          <p:nvPr/>
        </p:nvCxnSpPr>
        <p:spPr>
          <a:xfrm>
            <a:off x="10534356" y="2136220"/>
            <a:ext cx="0" cy="301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1DEB8E3-4D66-E2BB-05D9-FDDB4BB8B131}"/>
              </a:ext>
            </a:extLst>
          </p:cNvPr>
          <p:cNvCxnSpPr>
            <a:cxnSpLocks/>
          </p:cNvCxnSpPr>
          <p:nvPr/>
        </p:nvCxnSpPr>
        <p:spPr>
          <a:xfrm>
            <a:off x="10829778" y="1848663"/>
            <a:ext cx="0" cy="377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B9D104A6-1579-5E9B-2964-2DA65D181486}"/>
              </a:ext>
            </a:extLst>
          </p:cNvPr>
          <p:cNvCxnSpPr/>
          <p:nvPr/>
        </p:nvCxnSpPr>
        <p:spPr>
          <a:xfrm>
            <a:off x="10492153" y="2136220"/>
            <a:ext cx="0" cy="301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4F7FF84B-34B0-0CA0-AB41-B17885D976E5}"/>
              </a:ext>
            </a:extLst>
          </p:cNvPr>
          <p:cNvCxnSpPr>
            <a:cxnSpLocks/>
          </p:cNvCxnSpPr>
          <p:nvPr/>
        </p:nvCxnSpPr>
        <p:spPr>
          <a:xfrm>
            <a:off x="10787575" y="1848663"/>
            <a:ext cx="0" cy="377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E2A79E-5FE8-EE0B-0D58-7EA2AB12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23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8;p34">
            <a:extLst>
              <a:ext uri="{FF2B5EF4-FFF2-40B4-BE49-F238E27FC236}">
                <a16:creationId xmlns:a16="http://schemas.microsoft.com/office/drawing/2014/main" id="{D49603F9-AAAD-6808-A501-9424EA6749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785" y="328814"/>
            <a:ext cx="1109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s-CR"/>
              <a:t>Tercer y último contrato con Webster</a:t>
            </a:r>
            <a:endParaRPr/>
          </a:p>
        </p:txBody>
      </p:sp>
      <p:sp>
        <p:nvSpPr>
          <p:cNvPr id="7" name="Google Shape;1278;p34">
            <a:extLst>
              <a:ext uri="{FF2B5EF4-FFF2-40B4-BE49-F238E27FC236}">
                <a16:creationId xmlns:a16="http://schemas.microsoft.com/office/drawing/2014/main" id="{D6703519-7E30-4360-886E-E3238C0E0D5B}"/>
              </a:ext>
            </a:extLst>
          </p:cNvPr>
          <p:cNvSpPr txBox="1"/>
          <p:nvPr/>
        </p:nvSpPr>
        <p:spPr>
          <a:xfrm>
            <a:off x="7965881" y="1621109"/>
            <a:ext cx="3657600" cy="72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CR" b="1">
                <a:solidFill>
                  <a:srgbClr val="00B050"/>
                </a:solidFill>
                <a:latin typeface="Fira Sans Extra Condensed Medium"/>
              </a:rPr>
              <a:t>Participantes y engaños en el contrato</a:t>
            </a:r>
            <a:endParaRPr b="1">
              <a:solidFill>
                <a:srgbClr val="00B050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8" name="Google Shape;1279;p34">
            <a:extLst>
              <a:ext uri="{FF2B5EF4-FFF2-40B4-BE49-F238E27FC236}">
                <a16:creationId xmlns:a16="http://schemas.microsoft.com/office/drawing/2014/main" id="{72420283-84C3-53FB-393B-EA1651AF7A90}"/>
              </a:ext>
            </a:extLst>
          </p:cNvPr>
          <p:cNvSpPr txBox="1"/>
          <p:nvPr/>
        </p:nvSpPr>
        <p:spPr>
          <a:xfrm>
            <a:off x="8056731" y="2093991"/>
            <a:ext cx="3657600" cy="142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1200" b="1">
                <a:latin typeface="Fira Sans Extra Condensed"/>
              </a:rPr>
              <a:t>Elizondo, Chamorro, Cañas y Webster</a:t>
            </a:r>
            <a:r>
              <a:rPr lang="es-CR" sz="1200">
                <a:latin typeface="Fira Sans Extra Condensed"/>
              </a:rPr>
              <a:t> participaron en este pacto. Además, Webster llevó a cabo otro acuerdo para la </a:t>
            </a:r>
            <a:r>
              <a:rPr lang="es-CR" sz="1200" b="1">
                <a:latin typeface="Fira Sans Extra Condensed"/>
              </a:rPr>
              <a:t>explotación del tránsito con Gregorio Juárez </a:t>
            </a:r>
            <a:r>
              <a:rPr lang="es-CR" sz="1200">
                <a:latin typeface="Fira Sans Extra Condensed"/>
              </a:rPr>
              <a:t>en nombre de Nicaragua, haciéndose pasar incluso como delegado de Vanderbilt.</a:t>
            </a:r>
          </a:p>
        </p:txBody>
      </p:sp>
      <p:sp>
        <p:nvSpPr>
          <p:cNvPr id="9" name="Google Shape;1280;p34">
            <a:extLst>
              <a:ext uri="{FF2B5EF4-FFF2-40B4-BE49-F238E27FC236}">
                <a16:creationId xmlns:a16="http://schemas.microsoft.com/office/drawing/2014/main" id="{3CCEC365-4D3A-1F27-6EF1-A052CC8EF54A}"/>
              </a:ext>
            </a:extLst>
          </p:cNvPr>
          <p:cNvSpPr txBox="1"/>
          <p:nvPr/>
        </p:nvSpPr>
        <p:spPr>
          <a:xfrm>
            <a:off x="4070227" y="1734045"/>
            <a:ext cx="3657600" cy="5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CR" b="1">
                <a:solidFill>
                  <a:schemeClr val="accent3"/>
                </a:solidFill>
                <a:latin typeface="Fira Sans Extra Condensed Medium"/>
              </a:rPr>
              <a:t>Tercer contrato y su realización</a:t>
            </a:r>
            <a:endParaRPr lang="es-CR" b="1">
              <a:solidFill>
                <a:schemeClr val="accent3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10" name="Google Shape;1281;p34">
            <a:extLst>
              <a:ext uri="{FF2B5EF4-FFF2-40B4-BE49-F238E27FC236}">
                <a16:creationId xmlns:a16="http://schemas.microsoft.com/office/drawing/2014/main" id="{69B064AC-7863-1CAF-3B66-DD3946EFF6A7}"/>
              </a:ext>
            </a:extLst>
          </p:cNvPr>
          <p:cNvSpPr txBox="1"/>
          <p:nvPr/>
        </p:nvSpPr>
        <p:spPr>
          <a:xfrm>
            <a:off x="4084044" y="2193195"/>
            <a:ext cx="36576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s-CR" sz="1200">
                <a:latin typeface="Fira Sans Extra Condensed"/>
                <a:sym typeface="Fira Sans Extra Condensed"/>
              </a:rPr>
              <a:t>El </a:t>
            </a:r>
            <a:r>
              <a:rPr lang="es-CR" sz="1200">
                <a:latin typeface="Fira Sans Extra Condensed"/>
              </a:rPr>
              <a:t>gobierno de Costa Rica celebró un tercer contrato el </a:t>
            </a:r>
            <a:r>
              <a:rPr lang="es-CR" sz="1200" b="1">
                <a:latin typeface="Fira Sans Extra Condensed"/>
              </a:rPr>
              <a:t>12 de febrero de 1858</a:t>
            </a:r>
            <a:r>
              <a:rPr lang="es-CR" sz="1200">
                <a:latin typeface="Fira Sans Extra Condensed"/>
              </a:rPr>
              <a:t>. El general José María Cañas representó al gobierno de Costa Rica en este pacto.</a:t>
            </a:r>
          </a:p>
          <a:p>
            <a:pPr algn="ctr"/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282;p34">
            <a:extLst>
              <a:ext uri="{FF2B5EF4-FFF2-40B4-BE49-F238E27FC236}">
                <a16:creationId xmlns:a16="http://schemas.microsoft.com/office/drawing/2014/main" id="{6DD62056-F207-38EA-0C2F-21B1CC294A1D}"/>
              </a:ext>
            </a:extLst>
          </p:cNvPr>
          <p:cNvSpPr txBox="1"/>
          <p:nvPr/>
        </p:nvSpPr>
        <p:spPr>
          <a:xfrm>
            <a:off x="188390" y="1682950"/>
            <a:ext cx="3657600" cy="59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MX" b="1">
                <a:solidFill>
                  <a:schemeClr val="accent1"/>
                </a:solidFill>
                <a:latin typeface="Fira Sans Extra Condensed Medium"/>
              </a:rPr>
              <a:t>Segundo contrato de Webster y arresto en U.S.A.</a:t>
            </a:r>
            <a:endParaRPr lang="es-MX" b="1">
              <a:solidFill>
                <a:schemeClr val="accent1"/>
              </a:solidFill>
              <a:latin typeface="Fira Sans Extra Condensed Medium"/>
              <a:sym typeface="Fira Sans Extra Condensed"/>
            </a:endParaRPr>
          </a:p>
        </p:txBody>
      </p:sp>
      <p:sp>
        <p:nvSpPr>
          <p:cNvPr id="12" name="Google Shape;1283;p34">
            <a:extLst>
              <a:ext uri="{FF2B5EF4-FFF2-40B4-BE49-F238E27FC236}">
                <a16:creationId xmlns:a16="http://schemas.microsoft.com/office/drawing/2014/main" id="{7ACE2982-459F-24F0-F7A1-E838CA8ADB42}"/>
              </a:ext>
            </a:extLst>
          </p:cNvPr>
          <p:cNvSpPr txBox="1"/>
          <p:nvPr/>
        </p:nvSpPr>
        <p:spPr>
          <a:xfrm>
            <a:off x="198295" y="2226624"/>
            <a:ext cx="36576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s-CR" sz="1200" b="1">
                <a:latin typeface="Fira Sans Extra Condensed"/>
              </a:rPr>
              <a:t>Webster</a:t>
            </a:r>
            <a:r>
              <a:rPr lang="es-CR" sz="1200">
                <a:latin typeface="Fira Sans Extra Condensed"/>
              </a:rPr>
              <a:t> regresó a USA, pero fue </a:t>
            </a:r>
            <a:r>
              <a:rPr lang="es-CR" sz="1200" b="1">
                <a:latin typeface="Fira Sans Extra Condensed"/>
              </a:rPr>
              <a:t>arrestado</a:t>
            </a:r>
            <a:r>
              <a:rPr lang="es-CR" sz="1200">
                <a:latin typeface="Fira Sans Extra Condensed"/>
              </a:rPr>
              <a:t> inmediatamente debido a </a:t>
            </a:r>
            <a:r>
              <a:rPr lang="es-CR" sz="1200" b="1">
                <a:latin typeface="Fira Sans Extra Condensed"/>
              </a:rPr>
              <a:t>deudas fraudulentas</a:t>
            </a:r>
            <a:r>
              <a:rPr lang="es-CR" sz="1200">
                <a:latin typeface="Fira Sans Extra Condensed"/>
              </a:rPr>
              <a:t>. Luis Molina informó al Gobierno sobre esto.</a:t>
            </a:r>
          </a:p>
          <a:p>
            <a:pPr algn="just"/>
            <a:endParaRPr sz="1200">
              <a:latin typeface="Fira Sans Extra Condensed"/>
              <a:sym typeface="Fira Sans Extra Condensed"/>
            </a:endParaRPr>
          </a:p>
        </p:txBody>
      </p:sp>
      <p:sp>
        <p:nvSpPr>
          <p:cNvPr id="13" name="Google Shape;1284;p34">
            <a:extLst>
              <a:ext uri="{FF2B5EF4-FFF2-40B4-BE49-F238E27FC236}">
                <a16:creationId xmlns:a16="http://schemas.microsoft.com/office/drawing/2014/main" id="{F1A8129C-84E2-1F80-66DF-209DA2E80D7D}"/>
              </a:ext>
            </a:extLst>
          </p:cNvPr>
          <p:cNvSpPr txBox="1"/>
          <p:nvPr/>
        </p:nvSpPr>
        <p:spPr>
          <a:xfrm>
            <a:off x="8208470" y="4485460"/>
            <a:ext cx="3657600" cy="50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CR" b="1">
                <a:solidFill>
                  <a:schemeClr val="accent5"/>
                </a:solidFill>
                <a:latin typeface="Fira Sans Extra Condensed Medium"/>
              </a:rPr>
              <a:t>Repudio de actos y contratos por Vanderbilt</a:t>
            </a:r>
            <a:endParaRPr b="1">
              <a:solidFill>
                <a:schemeClr val="accent5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14" name="Google Shape;1285;p34">
            <a:extLst>
              <a:ext uri="{FF2B5EF4-FFF2-40B4-BE49-F238E27FC236}">
                <a16:creationId xmlns:a16="http://schemas.microsoft.com/office/drawing/2014/main" id="{F759E868-51A6-2C80-412B-3BA5CAA3DF45}"/>
              </a:ext>
            </a:extLst>
          </p:cNvPr>
          <p:cNvSpPr txBox="1"/>
          <p:nvPr/>
        </p:nvSpPr>
        <p:spPr>
          <a:xfrm>
            <a:off x="8251975" y="4925864"/>
            <a:ext cx="3698435" cy="1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1200" b="1">
                <a:latin typeface="Fira Sans Extra Condensed"/>
              </a:rPr>
              <a:t>En julio de 1858</a:t>
            </a:r>
            <a:r>
              <a:rPr lang="es-CR" sz="1200">
                <a:latin typeface="Fira Sans Extra Condensed"/>
              </a:rPr>
              <a:t>, el representante de los Estados Unidos en Nicaragua y Costa Rica, Mirabeau B. Lamar, informó al Secretario de Estado de los Estados Unidos que </a:t>
            </a:r>
            <a:r>
              <a:rPr lang="es-CR" sz="1200" b="1">
                <a:latin typeface="Fira Sans Extra Condensed"/>
              </a:rPr>
              <a:t>Vanderbilt había repudiado todos los actos</a:t>
            </a:r>
            <a:r>
              <a:rPr lang="es-CR" sz="1200">
                <a:latin typeface="Fira Sans Extra Condensed"/>
              </a:rPr>
              <a:t> y contratos de Webster relacionados con </a:t>
            </a:r>
            <a:r>
              <a:rPr lang="es-CR" sz="1200" b="1">
                <a:latin typeface="Fira Sans Extra Condensed"/>
              </a:rPr>
              <a:t>la vía del tránsito</a:t>
            </a:r>
            <a:r>
              <a:rPr lang="es-CR" sz="1200">
                <a:latin typeface="Fira Sans Extra Condensed"/>
              </a:rPr>
              <a:t>.</a:t>
            </a:r>
          </a:p>
        </p:txBody>
      </p:sp>
      <p:sp>
        <p:nvSpPr>
          <p:cNvPr id="15" name="Google Shape;1286;p34">
            <a:extLst>
              <a:ext uri="{FF2B5EF4-FFF2-40B4-BE49-F238E27FC236}">
                <a16:creationId xmlns:a16="http://schemas.microsoft.com/office/drawing/2014/main" id="{1647CCD5-74AE-29C7-5DDC-FDFB1962EF66}"/>
              </a:ext>
            </a:extLst>
          </p:cNvPr>
          <p:cNvSpPr txBox="1"/>
          <p:nvPr/>
        </p:nvSpPr>
        <p:spPr>
          <a:xfrm>
            <a:off x="4233113" y="4507667"/>
            <a:ext cx="3657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CR" b="1">
                <a:solidFill>
                  <a:schemeClr val="accent3"/>
                </a:solidFill>
                <a:latin typeface="Fira Sans Extra Condensed Medium"/>
              </a:rPr>
              <a:t>Venta de barcos y pagos</a:t>
            </a:r>
            <a:endParaRPr b="1">
              <a:solidFill>
                <a:schemeClr val="accent3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16" name="Google Shape;1287;p34">
            <a:extLst>
              <a:ext uri="{FF2B5EF4-FFF2-40B4-BE49-F238E27FC236}">
                <a16:creationId xmlns:a16="http://schemas.microsoft.com/office/drawing/2014/main" id="{442460EE-1D48-4D8F-6903-318591433AC5}"/>
              </a:ext>
            </a:extLst>
          </p:cNvPr>
          <p:cNvSpPr txBox="1"/>
          <p:nvPr/>
        </p:nvSpPr>
        <p:spPr>
          <a:xfrm>
            <a:off x="4338360" y="4614651"/>
            <a:ext cx="3657600" cy="198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 </a:t>
            </a:r>
            <a:r>
              <a:rPr lang="es-CR" sz="1200">
                <a:latin typeface="Fira Sans Extra Condensed"/>
              </a:rPr>
              <a:t>acordó vender barcos tomados en la vía del tránsito por la suma de </a:t>
            </a:r>
            <a:r>
              <a:rPr lang="es-CR" sz="1200" b="1">
                <a:latin typeface="Fira Sans Extra Condensed"/>
              </a:rPr>
              <a:t>noventa mil colones</a:t>
            </a:r>
            <a:r>
              <a:rPr lang="es-CR" sz="1200">
                <a:latin typeface="Fira Sans Extra Condensed"/>
              </a:rPr>
              <a:t>. Costa Rica recibió letras por </a:t>
            </a:r>
            <a:r>
              <a:rPr lang="es-CR" sz="1200" b="1">
                <a:latin typeface="Fira Sans Extra Condensed"/>
              </a:rPr>
              <a:t>treinta y dos mil pesos</a:t>
            </a:r>
            <a:r>
              <a:rPr lang="es-CR" sz="1200">
                <a:latin typeface="Fira Sans Extra Condensed"/>
              </a:rPr>
              <a:t>, y parte de la suma acordada se destinó a Webster como pago por sus servicios a la causa centroamericana.</a:t>
            </a:r>
          </a:p>
        </p:txBody>
      </p:sp>
      <p:grpSp>
        <p:nvGrpSpPr>
          <p:cNvPr id="17" name="Google Shape;1288;p34">
            <a:extLst>
              <a:ext uri="{FF2B5EF4-FFF2-40B4-BE49-F238E27FC236}">
                <a16:creationId xmlns:a16="http://schemas.microsoft.com/office/drawing/2014/main" id="{14B44F36-8748-0594-990B-E222E99B5372}"/>
              </a:ext>
            </a:extLst>
          </p:cNvPr>
          <p:cNvGrpSpPr/>
          <p:nvPr/>
        </p:nvGrpSpPr>
        <p:grpSpPr>
          <a:xfrm>
            <a:off x="724345" y="2981666"/>
            <a:ext cx="10790138" cy="1431011"/>
            <a:chOff x="479887" y="2280662"/>
            <a:chExt cx="7258080" cy="1073251"/>
          </a:xfrm>
        </p:grpSpPr>
        <p:sp>
          <p:nvSpPr>
            <p:cNvPr id="18" name="Google Shape;1289;p34">
              <a:extLst>
                <a:ext uri="{FF2B5EF4-FFF2-40B4-BE49-F238E27FC236}">
                  <a16:creationId xmlns:a16="http://schemas.microsoft.com/office/drawing/2014/main" id="{67AC6729-B7CC-A2B8-0F09-21D49097A163}"/>
                </a:ext>
              </a:extLst>
            </p:cNvPr>
            <p:cNvSpPr/>
            <p:nvPr/>
          </p:nvSpPr>
          <p:spPr>
            <a:xfrm>
              <a:off x="479887" y="3035736"/>
              <a:ext cx="7258080" cy="34289"/>
            </a:xfrm>
            <a:custGeom>
              <a:avLst/>
              <a:gdLst/>
              <a:ahLst/>
              <a:cxnLst/>
              <a:rect l="l" t="t" r="r" b="b"/>
              <a:pathLst>
                <a:path w="282465" h="1549" extrusionOk="0">
                  <a:moveTo>
                    <a:pt x="282441" y="1"/>
                  </a:moveTo>
                  <a:cubicBezTo>
                    <a:pt x="266358" y="641"/>
                    <a:pt x="250950" y="858"/>
                    <a:pt x="235277" y="858"/>
                  </a:cubicBezTo>
                  <a:cubicBezTo>
                    <a:pt x="220036" y="858"/>
                    <a:pt x="204546" y="652"/>
                    <a:pt x="187945" y="429"/>
                  </a:cubicBezTo>
                  <a:lnTo>
                    <a:pt x="179776" y="334"/>
                  </a:lnTo>
                  <a:cubicBezTo>
                    <a:pt x="177602" y="302"/>
                    <a:pt x="175420" y="288"/>
                    <a:pt x="173235" y="288"/>
                  </a:cubicBezTo>
                  <a:cubicBezTo>
                    <a:pt x="165727" y="288"/>
                    <a:pt x="158189" y="454"/>
                    <a:pt x="150866" y="620"/>
                  </a:cubicBezTo>
                  <a:lnTo>
                    <a:pt x="144150" y="739"/>
                  </a:lnTo>
                  <a:cubicBezTo>
                    <a:pt x="137948" y="864"/>
                    <a:pt x="131706" y="913"/>
                    <a:pt x="125462" y="913"/>
                  </a:cubicBezTo>
                  <a:cubicBezTo>
                    <a:pt x="113844" y="913"/>
                    <a:pt x="102223" y="743"/>
                    <a:pt x="90853" y="572"/>
                  </a:cubicBezTo>
                  <a:lnTo>
                    <a:pt x="84971" y="477"/>
                  </a:lnTo>
                  <a:cubicBezTo>
                    <a:pt x="84244" y="465"/>
                    <a:pt x="83516" y="460"/>
                    <a:pt x="82787" y="460"/>
                  </a:cubicBezTo>
                  <a:cubicBezTo>
                    <a:pt x="79100" y="460"/>
                    <a:pt x="75401" y="596"/>
                    <a:pt x="71801" y="715"/>
                  </a:cubicBezTo>
                  <a:cubicBezTo>
                    <a:pt x="68282" y="832"/>
                    <a:pt x="64667" y="949"/>
                    <a:pt x="61074" y="949"/>
                  </a:cubicBezTo>
                  <a:cubicBezTo>
                    <a:pt x="60266" y="949"/>
                    <a:pt x="59460" y="943"/>
                    <a:pt x="58656" y="930"/>
                  </a:cubicBezTo>
                  <a:lnTo>
                    <a:pt x="1" y="72"/>
                  </a:lnTo>
                  <a:lnTo>
                    <a:pt x="1" y="668"/>
                  </a:lnTo>
                  <a:lnTo>
                    <a:pt x="58656" y="1525"/>
                  </a:lnTo>
                  <a:cubicBezTo>
                    <a:pt x="59394" y="1525"/>
                    <a:pt x="60109" y="1549"/>
                    <a:pt x="60823" y="1549"/>
                  </a:cubicBezTo>
                  <a:cubicBezTo>
                    <a:pt x="64514" y="1549"/>
                    <a:pt x="68229" y="1430"/>
                    <a:pt x="71825" y="1311"/>
                  </a:cubicBezTo>
                  <a:cubicBezTo>
                    <a:pt x="75425" y="1191"/>
                    <a:pt x="79124" y="1055"/>
                    <a:pt x="82797" y="1055"/>
                  </a:cubicBezTo>
                  <a:cubicBezTo>
                    <a:pt x="83523" y="1055"/>
                    <a:pt x="84248" y="1061"/>
                    <a:pt x="84971" y="1072"/>
                  </a:cubicBezTo>
                  <a:lnTo>
                    <a:pt x="90853" y="1168"/>
                  </a:lnTo>
                  <a:cubicBezTo>
                    <a:pt x="102223" y="1338"/>
                    <a:pt x="113844" y="1508"/>
                    <a:pt x="125469" y="1508"/>
                  </a:cubicBezTo>
                  <a:cubicBezTo>
                    <a:pt x="131716" y="1508"/>
                    <a:pt x="137964" y="1459"/>
                    <a:pt x="144174" y="1334"/>
                  </a:cubicBezTo>
                  <a:lnTo>
                    <a:pt x="150889" y="1215"/>
                  </a:lnTo>
                  <a:cubicBezTo>
                    <a:pt x="158213" y="1049"/>
                    <a:pt x="165736" y="883"/>
                    <a:pt x="173227" y="883"/>
                  </a:cubicBezTo>
                  <a:cubicBezTo>
                    <a:pt x="175407" y="883"/>
                    <a:pt x="177584" y="897"/>
                    <a:pt x="179753" y="930"/>
                  </a:cubicBezTo>
                  <a:lnTo>
                    <a:pt x="187921" y="1025"/>
                  </a:lnTo>
                  <a:cubicBezTo>
                    <a:pt x="204534" y="1248"/>
                    <a:pt x="220030" y="1454"/>
                    <a:pt x="235277" y="1454"/>
                  </a:cubicBezTo>
                  <a:cubicBezTo>
                    <a:pt x="250955" y="1454"/>
                    <a:pt x="266370" y="1236"/>
                    <a:pt x="282464" y="596"/>
                  </a:cubicBezTo>
                  <a:lnTo>
                    <a:pt x="28244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7000">
                  <a:schemeClr val="accent2"/>
                </a:gs>
                <a:gs pos="37000">
                  <a:schemeClr val="accent3"/>
                </a:gs>
                <a:gs pos="60000">
                  <a:schemeClr val="accent4"/>
                </a:gs>
                <a:gs pos="84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" name="Google Shape;1297;p34">
              <a:extLst>
                <a:ext uri="{FF2B5EF4-FFF2-40B4-BE49-F238E27FC236}">
                  <a16:creationId xmlns:a16="http://schemas.microsoft.com/office/drawing/2014/main" id="{FDEA9FE6-5336-102E-FA9D-6ABA6FD52473}"/>
                </a:ext>
              </a:extLst>
            </p:cNvPr>
            <p:cNvGrpSpPr/>
            <p:nvPr/>
          </p:nvGrpSpPr>
          <p:grpSpPr>
            <a:xfrm>
              <a:off x="5932377" y="2771059"/>
              <a:ext cx="1383446" cy="317560"/>
              <a:chOff x="6013277" y="2771059"/>
              <a:chExt cx="1383446" cy="317560"/>
            </a:xfrm>
          </p:grpSpPr>
          <p:grpSp>
            <p:nvGrpSpPr>
              <p:cNvPr id="59" name="Google Shape;1298;p34">
                <a:extLst>
                  <a:ext uri="{FF2B5EF4-FFF2-40B4-BE49-F238E27FC236}">
                    <a16:creationId xmlns:a16="http://schemas.microsoft.com/office/drawing/2014/main" id="{F679D35E-9D2B-B113-AD56-7DCB9C347C11}"/>
                  </a:ext>
                </a:extLst>
              </p:cNvPr>
              <p:cNvGrpSpPr/>
              <p:nvPr/>
            </p:nvGrpSpPr>
            <p:grpSpPr>
              <a:xfrm>
                <a:off x="6701748" y="2819548"/>
                <a:ext cx="127878" cy="269071"/>
                <a:chOff x="7546873" y="2783598"/>
                <a:chExt cx="127878" cy="269071"/>
              </a:xfrm>
            </p:grpSpPr>
            <p:sp>
              <p:nvSpPr>
                <p:cNvPr id="63" name="Google Shape;1299;p34">
                  <a:extLst>
                    <a:ext uri="{FF2B5EF4-FFF2-40B4-BE49-F238E27FC236}">
                      <a16:creationId xmlns:a16="http://schemas.microsoft.com/office/drawing/2014/main" id="{E08443E0-7B34-3BB9-14FF-88DC52B1E588}"/>
                    </a:ext>
                  </a:extLst>
                </p:cNvPr>
                <p:cNvSpPr/>
                <p:nvPr/>
              </p:nvSpPr>
              <p:spPr>
                <a:xfrm>
                  <a:off x="7606748" y="2990990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4" name="Google Shape;1300;p34">
                  <a:extLst>
                    <a:ext uri="{FF2B5EF4-FFF2-40B4-BE49-F238E27FC236}">
                      <a16:creationId xmlns:a16="http://schemas.microsoft.com/office/drawing/2014/main" id="{A1054FD5-9F98-44C6-F874-2D59187EC056}"/>
                    </a:ext>
                  </a:extLst>
                </p:cNvPr>
                <p:cNvSpPr/>
                <p:nvPr/>
              </p:nvSpPr>
              <p:spPr>
                <a:xfrm>
                  <a:off x="7546873" y="2783598"/>
                  <a:ext cx="90548" cy="22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60" name="Google Shape;1301;p34">
                <a:extLst>
                  <a:ext uri="{FF2B5EF4-FFF2-40B4-BE49-F238E27FC236}">
                    <a16:creationId xmlns:a16="http://schemas.microsoft.com/office/drawing/2014/main" id="{A9F86892-F7B7-3E4A-CB1E-5963FB21F3B4}"/>
                  </a:ext>
                </a:extLst>
              </p:cNvPr>
              <p:cNvGrpSpPr/>
              <p:nvPr/>
            </p:nvGrpSpPr>
            <p:grpSpPr>
              <a:xfrm>
                <a:off x="6013277" y="2771059"/>
                <a:ext cx="1383446" cy="55925"/>
                <a:chOff x="8146877" y="2771059"/>
                <a:chExt cx="1383446" cy="55925"/>
              </a:xfrm>
            </p:grpSpPr>
            <p:sp>
              <p:nvSpPr>
                <p:cNvPr id="61" name="Google Shape;1302;p34">
                  <a:extLst>
                    <a:ext uri="{FF2B5EF4-FFF2-40B4-BE49-F238E27FC236}">
                      <a16:creationId xmlns:a16="http://schemas.microsoft.com/office/drawing/2014/main" id="{C87A19AF-5BE6-5369-6EAB-A391D2392C54}"/>
                    </a:ext>
                  </a:extLst>
                </p:cNvPr>
                <p:cNvSpPr/>
                <p:nvPr/>
              </p:nvSpPr>
              <p:spPr>
                <a:xfrm>
                  <a:off x="8182119" y="2771059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2" name="Google Shape;1303;p34">
                  <a:extLst>
                    <a:ext uri="{FF2B5EF4-FFF2-40B4-BE49-F238E27FC236}">
                      <a16:creationId xmlns:a16="http://schemas.microsoft.com/office/drawing/2014/main" id="{EE4D7A9D-E09F-2B72-6ADD-E2AA0C6C60D8}"/>
                    </a:ext>
                  </a:extLst>
                </p:cNvPr>
                <p:cNvSpPr/>
                <p:nvPr/>
              </p:nvSpPr>
              <p:spPr>
                <a:xfrm>
                  <a:off x="8146877" y="2810695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0" name="Google Shape;1304;p34">
              <a:extLst>
                <a:ext uri="{FF2B5EF4-FFF2-40B4-BE49-F238E27FC236}">
                  <a16:creationId xmlns:a16="http://schemas.microsoft.com/office/drawing/2014/main" id="{F052B6EF-F2E1-0CAB-99CA-5A4F92EB59DF}"/>
                </a:ext>
              </a:extLst>
            </p:cNvPr>
            <p:cNvGrpSpPr/>
            <p:nvPr/>
          </p:nvGrpSpPr>
          <p:grpSpPr>
            <a:xfrm>
              <a:off x="3223754" y="2280662"/>
              <a:ext cx="1383446" cy="805999"/>
              <a:chOff x="2775954" y="2280662"/>
              <a:chExt cx="1383446" cy="805999"/>
            </a:xfrm>
          </p:grpSpPr>
          <p:grpSp>
            <p:nvGrpSpPr>
              <p:cNvPr id="53" name="Google Shape;1305;p34">
                <a:extLst>
                  <a:ext uri="{FF2B5EF4-FFF2-40B4-BE49-F238E27FC236}">
                    <a16:creationId xmlns:a16="http://schemas.microsoft.com/office/drawing/2014/main" id="{1D2ADF16-9CA9-ACB5-9352-BC3A6E0FFF81}"/>
                  </a:ext>
                </a:extLst>
              </p:cNvPr>
              <p:cNvGrpSpPr/>
              <p:nvPr/>
            </p:nvGrpSpPr>
            <p:grpSpPr>
              <a:xfrm>
                <a:off x="3383906" y="2333168"/>
                <a:ext cx="136874" cy="753493"/>
                <a:chOff x="6972231" y="2297218"/>
                <a:chExt cx="136874" cy="753493"/>
              </a:xfrm>
            </p:grpSpPr>
            <p:sp>
              <p:nvSpPr>
                <p:cNvPr id="57" name="Google Shape;1306;p34">
                  <a:extLst>
                    <a:ext uri="{FF2B5EF4-FFF2-40B4-BE49-F238E27FC236}">
                      <a16:creationId xmlns:a16="http://schemas.microsoft.com/office/drawing/2014/main" id="{11ECA250-961B-7A7A-54A8-495A12DC6A78}"/>
                    </a:ext>
                  </a:extLst>
                </p:cNvPr>
                <p:cNvSpPr/>
                <p:nvPr/>
              </p:nvSpPr>
              <p:spPr>
                <a:xfrm>
                  <a:off x="7043639" y="2981802"/>
                  <a:ext cx="65466" cy="68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1307;p34">
                  <a:extLst>
                    <a:ext uri="{FF2B5EF4-FFF2-40B4-BE49-F238E27FC236}">
                      <a16:creationId xmlns:a16="http://schemas.microsoft.com/office/drawing/2014/main" id="{080509D2-89B9-74AF-222D-EE54BDEE9D2F}"/>
                    </a:ext>
                  </a:extLst>
                </p:cNvPr>
                <p:cNvSpPr/>
                <p:nvPr/>
              </p:nvSpPr>
              <p:spPr>
                <a:xfrm>
                  <a:off x="6972231" y="2297218"/>
                  <a:ext cx="99543" cy="71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54" name="Google Shape;1308;p34">
                <a:extLst>
                  <a:ext uri="{FF2B5EF4-FFF2-40B4-BE49-F238E27FC236}">
                    <a16:creationId xmlns:a16="http://schemas.microsoft.com/office/drawing/2014/main" id="{BE5E3B85-EB15-97DC-1E70-52B47E5C5A59}"/>
                  </a:ext>
                </a:extLst>
              </p:cNvPr>
              <p:cNvGrpSpPr/>
              <p:nvPr/>
            </p:nvGrpSpPr>
            <p:grpSpPr>
              <a:xfrm>
                <a:off x="2775954" y="2280662"/>
                <a:ext cx="1383446" cy="55923"/>
                <a:chOff x="7652754" y="2280662"/>
                <a:chExt cx="1383446" cy="55923"/>
              </a:xfrm>
            </p:grpSpPr>
            <p:sp>
              <p:nvSpPr>
                <p:cNvPr id="55" name="Google Shape;1309;p34">
                  <a:extLst>
                    <a:ext uri="{FF2B5EF4-FFF2-40B4-BE49-F238E27FC236}">
                      <a16:creationId xmlns:a16="http://schemas.microsoft.com/office/drawing/2014/main" id="{D1FE85B1-C292-91D8-2143-88A21B9E9A1A}"/>
                    </a:ext>
                  </a:extLst>
                </p:cNvPr>
                <p:cNvSpPr/>
                <p:nvPr/>
              </p:nvSpPr>
              <p:spPr>
                <a:xfrm>
                  <a:off x="7687996" y="2280662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" name="Google Shape;1310;p34">
                  <a:extLst>
                    <a:ext uri="{FF2B5EF4-FFF2-40B4-BE49-F238E27FC236}">
                      <a16:creationId xmlns:a16="http://schemas.microsoft.com/office/drawing/2014/main" id="{DE1E2A09-759E-A85D-CF02-B59D184C98EC}"/>
                    </a:ext>
                  </a:extLst>
                </p:cNvPr>
                <p:cNvSpPr/>
                <p:nvPr/>
              </p:nvSpPr>
              <p:spPr>
                <a:xfrm>
                  <a:off x="7652754" y="2320296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1" name="Google Shape;1311;p34">
              <a:extLst>
                <a:ext uri="{FF2B5EF4-FFF2-40B4-BE49-F238E27FC236}">
                  <a16:creationId xmlns:a16="http://schemas.microsoft.com/office/drawing/2014/main" id="{78B714B9-7812-13AD-800B-5774D4921E3C}"/>
                </a:ext>
              </a:extLst>
            </p:cNvPr>
            <p:cNvGrpSpPr/>
            <p:nvPr/>
          </p:nvGrpSpPr>
          <p:grpSpPr>
            <a:xfrm>
              <a:off x="519891" y="2291023"/>
              <a:ext cx="1383446" cy="792722"/>
              <a:chOff x="381591" y="2291023"/>
              <a:chExt cx="1383446" cy="792722"/>
            </a:xfrm>
          </p:grpSpPr>
          <p:grpSp>
            <p:nvGrpSpPr>
              <p:cNvPr id="47" name="Google Shape;1312;p34">
                <a:extLst>
                  <a:ext uri="{FF2B5EF4-FFF2-40B4-BE49-F238E27FC236}">
                    <a16:creationId xmlns:a16="http://schemas.microsoft.com/office/drawing/2014/main" id="{680C6DC6-3BCE-76AC-F411-F1EDDAE9BF24}"/>
                  </a:ext>
                </a:extLst>
              </p:cNvPr>
              <p:cNvGrpSpPr/>
              <p:nvPr/>
            </p:nvGrpSpPr>
            <p:grpSpPr>
              <a:xfrm>
                <a:off x="931083" y="2330657"/>
                <a:ext cx="156662" cy="753088"/>
                <a:chOff x="6424408" y="2294707"/>
                <a:chExt cx="156662" cy="753088"/>
              </a:xfrm>
            </p:grpSpPr>
            <p:sp>
              <p:nvSpPr>
                <p:cNvPr id="51" name="Google Shape;1313;p34">
                  <a:extLst>
                    <a:ext uri="{FF2B5EF4-FFF2-40B4-BE49-F238E27FC236}">
                      <a16:creationId xmlns:a16="http://schemas.microsoft.com/office/drawing/2014/main" id="{07097F1F-F8E7-8A1A-6B07-142760281881}"/>
                    </a:ext>
                  </a:extLst>
                </p:cNvPr>
                <p:cNvSpPr/>
                <p:nvPr/>
              </p:nvSpPr>
              <p:spPr>
                <a:xfrm>
                  <a:off x="6513067" y="2986116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2" name="Google Shape;1314;p34">
                  <a:extLst>
                    <a:ext uri="{FF2B5EF4-FFF2-40B4-BE49-F238E27FC236}">
                      <a16:creationId xmlns:a16="http://schemas.microsoft.com/office/drawing/2014/main" id="{60C0DA1F-3BD3-495E-869A-D696E8E30414}"/>
                    </a:ext>
                  </a:extLst>
                </p:cNvPr>
                <p:cNvSpPr/>
                <p:nvPr/>
              </p:nvSpPr>
              <p:spPr>
                <a:xfrm>
                  <a:off x="6424408" y="2294707"/>
                  <a:ext cx="119332" cy="71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8" name="Google Shape;1315;p34">
                <a:extLst>
                  <a:ext uri="{FF2B5EF4-FFF2-40B4-BE49-F238E27FC236}">
                    <a16:creationId xmlns:a16="http://schemas.microsoft.com/office/drawing/2014/main" id="{D38E5D63-2EB3-DE2D-9E1A-196054CE7683}"/>
                  </a:ext>
                </a:extLst>
              </p:cNvPr>
              <p:cNvGrpSpPr/>
              <p:nvPr/>
            </p:nvGrpSpPr>
            <p:grpSpPr>
              <a:xfrm>
                <a:off x="381591" y="2291023"/>
                <a:ext cx="1383446" cy="55923"/>
                <a:chOff x="7163391" y="2291023"/>
                <a:chExt cx="1383446" cy="55923"/>
              </a:xfrm>
            </p:grpSpPr>
            <p:sp>
              <p:nvSpPr>
                <p:cNvPr id="49" name="Google Shape;1316;p34">
                  <a:extLst>
                    <a:ext uri="{FF2B5EF4-FFF2-40B4-BE49-F238E27FC236}">
                      <a16:creationId xmlns:a16="http://schemas.microsoft.com/office/drawing/2014/main" id="{8C00887C-D2C4-9D50-D5D7-DC7295A50F23}"/>
                    </a:ext>
                  </a:extLst>
                </p:cNvPr>
                <p:cNvSpPr/>
                <p:nvPr/>
              </p:nvSpPr>
              <p:spPr>
                <a:xfrm>
                  <a:off x="7198632" y="2291023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317;p34">
                  <a:extLst>
                    <a:ext uri="{FF2B5EF4-FFF2-40B4-BE49-F238E27FC236}">
                      <a16:creationId xmlns:a16="http://schemas.microsoft.com/office/drawing/2014/main" id="{81232BCE-8F91-CBE9-2143-712EDCA139D8}"/>
                    </a:ext>
                  </a:extLst>
                </p:cNvPr>
                <p:cNvSpPr/>
                <p:nvPr/>
              </p:nvSpPr>
              <p:spPr>
                <a:xfrm>
                  <a:off x="7163391" y="2330657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2" name="Google Shape;1318;p34">
              <a:extLst>
                <a:ext uri="{FF2B5EF4-FFF2-40B4-BE49-F238E27FC236}">
                  <a16:creationId xmlns:a16="http://schemas.microsoft.com/office/drawing/2014/main" id="{FB2B0863-9C81-B0EC-A8CD-ED7E8C772F72}"/>
                </a:ext>
              </a:extLst>
            </p:cNvPr>
            <p:cNvGrpSpPr/>
            <p:nvPr/>
          </p:nvGrpSpPr>
          <p:grpSpPr>
            <a:xfrm rot="10800000" flipH="1">
              <a:off x="6130585" y="3036353"/>
              <a:ext cx="1383446" cy="317560"/>
              <a:chOff x="7233848" y="2773825"/>
              <a:chExt cx="1383446" cy="317560"/>
            </a:xfrm>
          </p:grpSpPr>
          <p:grpSp>
            <p:nvGrpSpPr>
              <p:cNvPr id="41" name="Google Shape;1319;p34">
                <a:extLst>
                  <a:ext uri="{FF2B5EF4-FFF2-40B4-BE49-F238E27FC236}">
                    <a16:creationId xmlns:a16="http://schemas.microsoft.com/office/drawing/2014/main" id="{6F35DA4B-3E71-4FCB-07B0-01DE9D28E3DF}"/>
                  </a:ext>
                </a:extLst>
              </p:cNvPr>
              <p:cNvGrpSpPr/>
              <p:nvPr/>
            </p:nvGrpSpPr>
            <p:grpSpPr>
              <a:xfrm>
                <a:off x="7890568" y="2822314"/>
                <a:ext cx="141429" cy="269071"/>
                <a:chOff x="6620293" y="2786364"/>
                <a:chExt cx="141429" cy="269071"/>
              </a:xfrm>
            </p:grpSpPr>
            <p:sp>
              <p:nvSpPr>
                <p:cNvPr id="45" name="Google Shape;1320;p34">
                  <a:extLst>
                    <a:ext uri="{FF2B5EF4-FFF2-40B4-BE49-F238E27FC236}">
                      <a16:creationId xmlns:a16="http://schemas.microsoft.com/office/drawing/2014/main" id="{886811ED-77F6-8447-635C-17DC76B1004F}"/>
                    </a:ext>
                  </a:extLst>
                </p:cNvPr>
                <p:cNvSpPr/>
                <p:nvPr/>
              </p:nvSpPr>
              <p:spPr>
                <a:xfrm>
                  <a:off x="6693719" y="2993756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" name="Google Shape;1321;p34">
                  <a:extLst>
                    <a:ext uri="{FF2B5EF4-FFF2-40B4-BE49-F238E27FC236}">
                      <a16:creationId xmlns:a16="http://schemas.microsoft.com/office/drawing/2014/main" id="{4A9BBCD7-13C9-6F8B-7303-548F3B1CB241}"/>
                    </a:ext>
                  </a:extLst>
                </p:cNvPr>
                <p:cNvSpPr/>
                <p:nvPr/>
              </p:nvSpPr>
              <p:spPr>
                <a:xfrm>
                  <a:off x="6620293" y="2786364"/>
                  <a:ext cx="90548" cy="22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2" name="Google Shape;1322;p34">
                <a:extLst>
                  <a:ext uri="{FF2B5EF4-FFF2-40B4-BE49-F238E27FC236}">
                    <a16:creationId xmlns:a16="http://schemas.microsoft.com/office/drawing/2014/main" id="{AAE34012-3EBA-74D0-9528-4BDFEA7A6535}"/>
                  </a:ext>
                </a:extLst>
              </p:cNvPr>
              <p:cNvGrpSpPr/>
              <p:nvPr/>
            </p:nvGrpSpPr>
            <p:grpSpPr>
              <a:xfrm>
                <a:off x="7233848" y="2773825"/>
                <a:ext cx="1383446" cy="55925"/>
                <a:chOff x="7233848" y="2773825"/>
                <a:chExt cx="1383446" cy="55925"/>
              </a:xfrm>
            </p:grpSpPr>
            <p:sp>
              <p:nvSpPr>
                <p:cNvPr id="43" name="Google Shape;1323;p34">
                  <a:extLst>
                    <a:ext uri="{FF2B5EF4-FFF2-40B4-BE49-F238E27FC236}">
                      <a16:creationId xmlns:a16="http://schemas.microsoft.com/office/drawing/2014/main" id="{0B1B506F-0568-3CA1-34C3-1D6641A542F6}"/>
                    </a:ext>
                  </a:extLst>
                </p:cNvPr>
                <p:cNvSpPr/>
                <p:nvPr/>
              </p:nvSpPr>
              <p:spPr>
                <a:xfrm>
                  <a:off x="7269090" y="2773825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" name="Google Shape;1324;p34">
                  <a:extLst>
                    <a:ext uri="{FF2B5EF4-FFF2-40B4-BE49-F238E27FC236}">
                      <a16:creationId xmlns:a16="http://schemas.microsoft.com/office/drawing/2014/main" id="{F2EBE272-C052-A77A-0235-355A1A12605A}"/>
                    </a:ext>
                  </a:extLst>
                </p:cNvPr>
                <p:cNvSpPr/>
                <p:nvPr/>
              </p:nvSpPr>
              <p:spPr>
                <a:xfrm>
                  <a:off x="7233848" y="2813461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3" name="Google Shape;1325;p34">
              <a:extLst>
                <a:ext uri="{FF2B5EF4-FFF2-40B4-BE49-F238E27FC236}">
                  <a16:creationId xmlns:a16="http://schemas.microsoft.com/office/drawing/2014/main" id="{BA06588E-62B8-36C9-74D2-8A5F87445E08}"/>
                </a:ext>
              </a:extLst>
            </p:cNvPr>
            <p:cNvGrpSpPr/>
            <p:nvPr/>
          </p:nvGrpSpPr>
          <p:grpSpPr>
            <a:xfrm rot="10800000" flipH="1">
              <a:off x="3362747" y="3032032"/>
              <a:ext cx="1384615" cy="321264"/>
              <a:chOff x="6736663" y="2774442"/>
              <a:chExt cx="1384615" cy="321264"/>
            </a:xfrm>
          </p:grpSpPr>
          <p:grpSp>
            <p:nvGrpSpPr>
              <p:cNvPr id="31" name="Google Shape;1326;p34">
                <a:extLst>
                  <a:ext uri="{FF2B5EF4-FFF2-40B4-BE49-F238E27FC236}">
                    <a16:creationId xmlns:a16="http://schemas.microsoft.com/office/drawing/2014/main" id="{D7E21E23-6A22-9F4E-021D-544282F79359}"/>
                  </a:ext>
                </a:extLst>
              </p:cNvPr>
              <p:cNvGrpSpPr/>
              <p:nvPr/>
            </p:nvGrpSpPr>
            <p:grpSpPr>
              <a:xfrm>
                <a:off x="7393383" y="2822931"/>
                <a:ext cx="142599" cy="272775"/>
                <a:chOff x="6123108" y="2786981"/>
                <a:chExt cx="142599" cy="272775"/>
              </a:xfrm>
            </p:grpSpPr>
            <p:sp>
              <p:nvSpPr>
                <p:cNvPr id="37" name="Google Shape;1327;p34">
                  <a:extLst>
                    <a:ext uri="{FF2B5EF4-FFF2-40B4-BE49-F238E27FC236}">
                      <a16:creationId xmlns:a16="http://schemas.microsoft.com/office/drawing/2014/main" id="{D5599DF9-7CFD-4110-1C31-92D58E7C51AD}"/>
                    </a:ext>
                  </a:extLst>
                </p:cNvPr>
                <p:cNvSpPr/>
                <p:nvPr/>
              </p:nvSpPr>
              <p:spPr>
                <a:xfrm>
                  <a:off x="6196535" y="2998077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8" name="Google Shape;1328;p34">
                  <a:extLst>
                    <a:ext uri="{FF2B5EF4-FFF2-40B4-BE49-F238E27FC236}">
                      <a16:creationId xmlns:a16="http://schemas.microsoft.com/office/drawing/2014/main" id="{006C4CDA-EBF6-515B-5C0D-1EE75CEE377C}"/>
                    </a:ext>
                  </a:extLst>
                </p:cNvPr>
                <p:cNvSpPr/>
                <p:nvPr/>
              </p:nvSpPr>
              <p:spPr>
                <a:xfrm>
                  <a:off x="6123108" y="2790685"/>
                  <a:ext cx="90548" cy="22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9" name="Google Shape;1327;p34">
                  <a:extLst>
                    <a:ext uri="{FF2B5EF4-FFF2-40B4-BE49-F238E27FC236}">
                      <a16:creationId xmlns:a16="http://schemas.microsoft.com/office/drawing/2014/main" id="{7D8A3F76-266F-7808-0FD2-9EADD8EA1458}"/>
                    </a:ext>
                  </a:extLst>
                </p:cNvPr>
                <p:cNvSpPr/>
                <p:nvPr/>
              </p:nvSpPr>
              <p:spPr>
                <a:xfrm>
                  <a:off x="6197704" y="2994373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" name="Google Shape;1328;p34">
                  <a:extLst>
                    <a:ext uri="{FF2B5EF4-FFF2-40B4-BE49-F238E27FC236}">
                      <a16:creationId xmlns:a16="http://schemas.microsoft.com/office/drawing/2014/main" id="{8E5ECB00-F606-E0B5-385D-5946217BDE49}"/>
                    </a:ext>
                  </a:extLst>
                </p:cNvPr>
                <p:cNvSpPr/>
                <p:nvPr/>
              </p:nvSpPr>
              <p:spPr>
                <a:xfrm>
                  <a:off x="6124277" y="2786981"/>
                  <a:ext cx="90548" cy="22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2" name="Google Shape;1329;p34">
                <a:extLst>
                  <a:ext uri="{FF2B5EF4-FFF2-40B4-BE49-F238E27FC236}">
                    <a16:creationId xmlns:a16="http://schemas.microsoft.com/office/drawing/2014/main" id="{417AA1C8-997E-9C83-7D1D-A6883A264B87}"/>
                  </a:ext>
                </a:extLst>
              </p:cNvPr>
              <p:cNvGrpSpPr/>
              <p:nvPr/>
            </p:nvGrpSpPr>
            <p:grpSpPr>
              <a:xfrm>
                <a:off x="6736663" y="2774442"/>
                <a:ext cx="1384615" cy="59628"/>
                <a:chOff x="6736663" y="2774442"/>
                <a:chExt cx="1384615" cy="59628"/>
              </a:xfrm>
            </p:grpSpPr>
            <p:sp>
              <p:nvSpPr>
                <p:cNvPr id="33" name="Google Shape;1330;p34">
                  <a:extLst>
                    <a:ext uri="{FF2B5EF4-FFF2-40B4-BE49-F238E27FC236}">
                      <a16:creationId xmlns:a16="http://schemas.microsoft.com/office/drawing/2014/main" id="{9DCA32C8-0FD3-6093-5C56-FEDB64D7F730}"/>
                    </a:ext>
                  </a:extLst>
                </p:cNvPr>
                <p:cNvSpPr/>
                <p:nvPr/>
              </p:nvSpPr>
              <p:spPr>
                <a:xfrm>
                  <a:off x="6771905" y="2778146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" name="Google Shape;1331;p34">
                  <a:extLst>
                    <a:ext uri="{FF2B5EF4-FFF2-40B4-BE49-F238E27FC236}">
                      <a16:creationId xmlns:a16="http://schemas.microsoft.com/office/drawing/2014/main" id="{0C8212B0-FF67-D632-78F6-8F6BF2C60D78}"/>
                    </a:ext>
                  </a:extLst>
                </p:cNvPr>
                <p:cNvSpPr/>
                <p:nvPr/>
              </p:nvSpPr>
              <p:spPr>
                <a:xfrm>
                  <a:off x="6736663" y="2817781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5" name="Google Shape;1330;p34">
                  <a:extLst>
                    <a:ext uri="{FF2B5EF4-FFF2-40B4-BE49-F238E27FC236}">
                      <a16:creationId xmlns:a16="http://schemas.microsoft.com/office/drawing/2014/main" id="{A734F40C-9E91-7485-087D-EE877AE4BF26}"/>
                    </a:ext>
                  </a:extLst>
                </p:cNvPr>
                <p:cNvSpPr/>
                <p:nvPr/>
              </p:nvSpPr>
              <p:spPr>
                <a:xfrm>
                  <a:off x="6773074" y="2774442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6" name="Google Shape;1331;p34">
                  <a:extLst>
                    <a:ext uri="{FF2B5EF4-FFF2-40B4-BE49-F238E27FC236}">
                      <a16:creationId xmlns:a16="http://schemas.microsoft.com/office/drawing/2014/main" id="{D7408A21-5ACC-0417-9272-1AB9A75519F8}"/>
                    </a:ext>
                  </a:extLst>
                </p:cNvPr>
                <p:cNvSpPr/>
                <p:nvPr/>
              </p:nvSpPr>
              <p:spPr>
                <a:xfrm>
                  <a:off x="6737832" y="2814077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solidFill>
                    <a:srgbClr val="C1C1C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4" name="Google Shape;1332;p34">
              <a:extLst>
                <a:ext uri="{FF2B5EF4-FFF2-40B4-BE49-F238E27FC236}">
                  <a16:creationId xmlns:a16="http://schemas.microsoft.com/office/drawing/2014/main" id="{7894C9D5-76A5-C44F-A208-CFCF9AD195A5}"/>
                </a:ext>
              </a:extLst>
            </p:cNvPr>
            <p:cNvGrpSpPr/>
            <p:nvPr/>
          </p:nvGrpSpPr>
          <p:grpSpPr>
            <a:xfrm rot="10800000" flipH="1">
              <a:off x="720152" y="3028208"/>
              <a:ext cx="1383446" cy="317559"/>
              <a:chOff x="6317618" y="2781971"/>
              <a:chExt cx="1383446" cy="317559"/>
            </a:xfrm>
          </p:grpSpPr>
          <p:grpSp>
            <p:nvGrpSpPr>
              <p:cNvPr id="25" name="Google Shape;1333;p34">
                <a:extLst>
                  <a:ext uri="{FF2B5EF4-FFF2-40B4-BE49-F238E27FC236}">
                    <a16:creationId xmlns:a16="http://schemas.microsoft.com/office/drawing/2014/main" id="{8E337BA5-45CE-D7C7-083F-8A18039D5269}"/>
                  </a:ext>
                </a:extLst>
              </p:cNvPr>
              <p:cNvGrpSpPr/>
              <p:nvPr/>
            </p:nvGrpSpPr>
            <p:grpSpPr>
              <a:xfrm>
                <a:off x="6974337" y="2830459"/>
                <a:ext cx="141430" cy="269071"/>
                <a:chOff x="5704062" y="2794509"/>
                <a:chExt cx="141430" cy="269071"/>
              </a:xfrm>
            </p:grpSpPr>
            <p:sp>
              <p:nvSpPr>
                <p:cNvPr id="29" name="Google Shape;1334;p34">
                  <a:extLst>
                    <a:ext uri="{FF2B5EF4-FFF2-40B4-BE49-F238E27FC236}">
                      <a16:creationId xmlns:a16="http://schemas.microsoft.com/office/drawing/2014/main" id="{EBF416C2-89DE-1B3A-7C18-1619334B4914}"/>
                    </a:ext>
                  </a:extLst>
                </p:cNvPr>
                <p:cNvSpPr/>
                <p:nvPr/>
              </p:nvSpPr>
              <p:spPr>
                <a:xfrm>
                  <a:off x="5777489" y="3001901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" name="Google Shape;1335;p34">
                  <a:extLst>
                    <a:ext uri="{FF2B5EF4-FFF2-40B4-BE49-F238E27FC236}">
                      <a16:creationId xmlns:a16="http://schemas.microsoft.com/office/drawing/2014/main" id="{BD27DF87-8572-BF2F-8482-524B741102C4}"/>
                    </a:ext>
                  </a:extLst>
                </p:cNvPr>
                <p:cNvSpPr/>
                <p:nvPr/>
              </p:nvSpPr>
              <p:spPr>
                <a:xfrm>
                  <a:off x="5704062" y="2794509"/>
                  <a:ext cx="90548" cy="22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6" name="Google Shape;1336;p34">
                <a:extLst>
                  <a:ext uri="{FF2B5EF4-FFF2-40B4-BE49-F238E27FC236}">
                    <a16:creationId xmlns:a16="http://schemas.microsoft.com/office/drawing/2014/main" id="{BA2DC3CD-9E09-3670-386A-A5328560F844}"/>
                  </a:ext>
                </a:extLst>
              </p:cNvPr>
              <p:cNvGrpSpPr/>
              <p:nvPr/>
            </p:nvGrpSpPr>
            <p:grpSpPr>
              <a:xfrm>
                <a:off x="6317618" y="2781971"/>
                <a:ext cx="1383446" cy="55924"/>
                <a:chOff x="6317618" y="2781971"/>
                <a:chExt cx="1383446" cy="55924"/>
              </a:xfrm>
            </p:grpSpPr>
            <p:sp>
              <p:nvSpPr>
                <p:cNvPr id="27" name="Google Shape;1337;p34">
                  <a:extLst>
                    <a:ext uri="{FF2B5EF4-FFF2-40B4-BE49-F238E27FC236}">
                      <a16:creationId xmlns:a16="http://schemas.microsoft.com/office/drawing/2014/main" id="{10546694-85C8-F8FF-1A5C-3BC81CB68270}"/>
                    </a:ext>
                  </a:extLst>
                </p:cNvPr>
                <p:cNvSpPr/>
                <p:nvPr/>
              </p:nvSpPr>
              <p:spPr>
                <a:xfrm>
                  <a:off x="6352861" y="2781971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" name="Google Shape;1338;p34">
                  <a:extLst>
                    <a:ext uri="{FF2B5EF4-FFF2-40B4-BE49-F238E27FC236}">
                      <a16:creationId xmlns:a16="http://schemas.microsoft.com/office/drawing/2014/main" id="{7D82D4B0-A9BD-58BA-2C38-277177C8921A}"/>
                    </a:ext>
                  </a:extLst>
                </p:cNvPr>
                <p:cNvSpPr/>
                <p:nvPr/>
              </p:nvSpPr>
              <p:spPr>
                <a:xfrm>
                  <a:off x="6317618" y="2821606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  <p:sp>
        <p:nvSpPr>
          <p:cNvPr id="65" name="Google Shape;1339;p34">
            <a:extLst>
              <a:ext uri="{FF2B5EF4-FFF2-40B4-BE49-F238E27FC236}">
                <a16:creationId xmlns:a16="http://schemas.microsoft.com/office/drawing/2014/main" id="{4B528ECC-3B29-2270-19F1-BA9D0C77FF81}"/>
              </a:ext>
            </a:extLst>
          </p:cNvPr>
          <p:cNvSpPr txBox="1"/>
          <p:nvPr/>
        </p:nvSpPr>
        <p:spPr>
          <a:xfrm>
            <a:off x="328819" y="4453730"/>
            <a:ext cx="3657600" cy="59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CR" b="1">
                <a:solidFill>
                  <a:schemeClr val="accent2"/>
                </a:solidFill>
                <a:latin typeface="Fira Sans Extra Condensed Medium"/>
              </a:rPr>
              <a:t>Carta de </a:t>
            </a:r>
            <a:r>
              <a:rPr lang="es-CR" b="1" err="1">
                <a:solidFill>
                  <a:schemeClr val="accent2"/>
                </a:solidFill>
                <a:latin typeface="Fira Sans Extra Condensed Medium"/>
              </a:rPr>
              <a:t>Silvanius</a:t>
            </a:r>
            <a:r>
              <a:rPr lang="es-CR" b="1">
                <a:solidFill>
                  <a:schemeClr val="accent2"/>
                </a:solidFill>
                <a:latin typeface="Fira Sans Extra Condensed Medium"/>
              </a:rPr>
              <a:t> Spencer a Juan Rafael Mora</a:t>
            </a:r>
            <a:endParaRPr lang="es-CR" b="1">
              <a:solidFill>
                <a:schemeClr val="accent2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66" name="Google Shape;1340;p34">
            <a:extLst>
              <a:ext uri="{FF2B5EF4-FFF2-40B4-BE49-F238E27FC236}">
                <a16:creationId xmlns:a16="http://schemas.microsoft.com/office/drawing/2014/main" id="{11EE14A2-A7C4-236E-291B-AB86DCD90CE8}"/>
              </a:ext>
            </a:extLst>
          </p:cNvPr>
          <p:cNvSpPr txBox="1"/>
          <p:nvPr/>
        </p:nvSpPr>
        <p:spPr>
          <a:xfrm>
            <a:off x="354349" y="5020320"/>
            <a:ext cx="3657600" cy="94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s-CR" sz="1200">
                <a:latin typeface="Fira Sans Extra Condensed"/>
              </a:rPr>
              <a:t>Spencer comunicó que </a:t>
            </a:r>
            <a:r>
              <a:rPr lang="es-CR" sz="1200" b="1">
                <a:latin typeface="Fira Sans Extra Condensed"/>
              </a:rPr>
              <a:t>no veía posibilidad realista </a:t>
            </a:r>
            <a:r>
              <a:rPr lang="es-CR" sz="1200">
                <a:latin typeface="Fira Sans Extra Condensed"/>
              </a:rPr>
              <a:t>de que se llevaran a cabo los términos del contrato por parte de Webster y Harris</a:t>
            </a:r>
            <a:r>
              <a:rPr lang="es-CR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58BEC567-D294-1B1E-F537-864F8699C0EA}"/>
              </a:ext>
            </a:extLst>
          </p:cNvPr>
          <p:cNvSpPr/>
          <p:nvPr/>
        </p:nvSpPr>
        <p:spPr>
          <a:xfrm rot="5229534">
            <a:off x="11521870" y="3831937"/>
            <a:ext cx="305221" cy="303121"/>
          </a:xfrm>
          <a:prstGeom prst="triangle">
            <a:avLst/>
          </a:prstGeom>
          <a:noFill/>
          <a:ln w="19050">
            <a:solidFill>
              <a:srgbClr val="829C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CA7204-1408-6CFC-2DD2-D0BD81CA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76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grupo, gente, agua, paraguas&#10;&#10;Descripción generada automáticamente">
            <a:extLst>
              <a:ext uri="{FF2B5EF4-FFF2-40B4-BE49-F238E27FC236}">
                <a16:creationId xmlns:a16="http://schemas.microsoft.com/office/drawing/2014/main" id="{995A7EA6-44EF-229C-356E-EECDC545A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73" b="12789"/>
          <a:stretch/>
        </p:blipFill>
        <p:spPr>
          <a:xfrm>
            <a:off x="20" y="-74941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3D39641-95CD-2753-F2BB-71315566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s-ES" sz="3600">
                <a:cs typeface="Calibri Light"/>
              </a:rPr>
              <a:t>Implicaciones sobre Costa Rica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BD88C0-25B6-338A-0A83-B4B240C03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1800">
                <a:cs typeface="Calibri"/>
              </a:rPr>
              <a:t>Exacerbación de las tensiones limítrofes entre Costa Rica y Nicaragua</a:t>
            </a:r>
          </a:p>
          <a:p>
            <a:r>
              <a:rPr lang="es-ES" sz="1800">
                <a:cs typeface="Calibri"/>
              </a:rPr>
              <a:t>Inicio de la dependencia ("esclavitud") económica del país</a:t>
            </a:r>
          </a:p>
          <a:p>
            <a:r>
              <a:rPr lang="es-ES" sz="1800">
                <a:cs typeface="Calibri"/>
              </a:rPr>
              <a:t>Influencia de los tratados Webster Mora sobre el tratado Cañas-Jeréz. 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F26163-8809-4F7D-06FA-BB37259B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19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 grupo de personas en una playa&#10;&#10;Descripción generada automáticamente">
            <a:extLst>
              <a:ext uri="{FF2B5EF4-FFF2-40B4-BE49-F238E27FC236}">
                <a16:creationId xmlns:a16="http://schemas.microsoft.com/office/drawing/2014/main" id="{5D45C62B-D5F5-DA0B-BC0A-2DF8B769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272" r="-1" b="3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2AE3C9-DAE6-B998-F487-2FB133C9E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s-ES" sz="6600">
                <a:solidFill>
                  <a:schemeClr val="tx1"/>
                </a:solidFill>
                <a:cs typeface="Calibri Light"/>
              </a:rPr>
              <a:t>Conclusiones </a:t>
            </a:r>
            <a:endParaRPr lang="es-ES" sz="6600">
              <a:solidFill>
                <a:schemeClr val="tx1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55215B-BF7D-75F9-14A8-54804DB0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19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D6E9-2DD8-935D-D6C7-0ABC2D32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s-ES">
                <a:cs typeface="Calibri Light"/>
              </a:rPr>
              <a:t>Contenidos 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F18FBA-1355-CEFE-4FA1-7F17DA18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078966"/>
            <a:ext cx="3617875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lr>
                <a:srgbClr val="BECB95"/>
              </a:buClr>
              <a:buAutoNum type="arabicPeriod"/>
            </a:pPr>
            <a:r>
              <a:rPr lang="en-US" b="1" err="1">
                <a:cs typeface="Calibri" panose="020F0502020204030204"/>
              </a:rPr>
              <a:t>Introducción</a:t>
            </a:r>
            <a:endParaRPr lang="en-US" b="1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b="1" err="1">
                <a:cs typeface="Calibri" panose="020F0502020204030204"/>
              </a:rPr>
              <a:t>Objetivos</a:t>
            </a:r>
            <a:endParaRPr lang="en-US" b="1">
              <a:cs typeface="Calibri" panose="020F0502020204030204"/>
            </a:endParaRPr>
          </a:p>
          <a:p>
            <a:pPr marL="457200" indent="-457200">
              <a:buClr>
                <a:srgbClr val="BECB95"/>
              </a:buClr>
              <a:buAutoNum type="arabicPeriod"/>
            </a:pPr>
            <a:r>
              <a:rPr lang="en-US" b="1" err="1">
                <a:cs typeface="Calibri" panose="020F0502020204030204"/>
              </a:rPr>
              <a:t>Contexto</a:t>
            </a:r>
            <a:r>
              <a:rPr lang="en-US" b="1">
                <a:cs typeface="Calibri" panose="020F0502020204030204"/>
              </a:rPr>
              <a:t> </a:t>
            </a:r>
          </a:p>
          <a:p>
            <a:pPr marL="457200" indent="-457200">
              <a:buAutoNum type="arabicPeriod"/>
            </a:pPr>
            <a:r>
              <a:rPr lang="en-US" b="1">
                <a:cs typeface="Calibri" panose="020F0502020204030204"/>
              </a:rPr>
              <a:t>Primer </a:t>
            </a:r>
            <a:r>
              <a:rPr lang="en-US" b="1" err="1">
                <a:cs typeface="Calibri" panose="020F0502020204030204"/>
              </a:rPr>
              <a:t>Contrato</a:t>
            </a:r>
            <a:endParaRPr lang="en-US" b="1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b="1">
                <a:cs typeface="Calibri" panose="020F0502020204030204"/>
              </a:rPr>
              <a:t>Segundo </a:t>
            </a:r>
            <a:r>
              <a:rPr lang="en-US" b="1" err="1">
                <a:cs typeface="Calibri" panose="020F0502020204030204"/>
              </a:rPr>
              <a:t>Contrato</a:t>
            </a:r>
            <a:r>
              <a:rPr lang="en-US" b="1">
                <a:cs typeface="Calibri" panose="020F0502020204030204"/>
              </a:rPr>
              <a:t> </a:t>
            </a:r>
          </a:p>
          <a:p>
            <a:pPr marL="457200" indent="-457200">
              <a:buAutoNum type="arabicPeriod"/>
            </a:pPr>
            <a:r>
              <a:rPr lang="en-US" b="1" err="1">
                <a:cs typeface="Calibri" panose="020F0502020204030204"/>
              </a:rPr>
              <a:t>Tercer</a:t>
            </a:r>
            <a:r>
              <a:rPr lang="en-US" b="1">
                <a:cs typeface="Calibri" panose="020F0502020204030204"/>
              </a:rPr>
              <a:t> </a:t>
            </a:r>
            <a:r>
              <a:rPr lang="en-US" b="1" err="1">
                <a:cs typeface="Calibri" panose="020F0502020204030204"/>
              </a:rPr>
              <a:t>Contrato</a:t>
            </a:r>
            <a:endParaRPr lang="en-US" b="1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b="1" err="1">
                <a:cs typeface="Calibri" panose="020F0502020204030204"/>
              </a:rPr>
              <a:t>Implicaciones</a:t>
            </a:r>
          </a:p>
          <a:p>
            <a:pPr marL="457200" indent="-457200">
              <a:buAutoNum type="arabicPeriod"/>
            </a:pPr>
            <a:r>
              <a:rPr lang="en-US" b="1" err="1">
                <a:cs typeface="Calibri" panose="020F0502020204030204"/>
              </a:rPr>
              <a:t>Conclusiones</a:t>
            </a:r>
            <a:endParaRPr lang="en-US" b="1">
              <a:cs typeface="Calibri" panose="020F0502020204030204"/>
            </a:endParaRPr>
          </a:p>
        </p:txBody>
      </p:sp>
      <p:pic>
        <p:nvPicPr>
          <p:cNvPr id="7" name="Marcador de contenido 6" descr="Un lago con árboles al fondo&#10;&#10;Descripción generada automáticamente">
            <a:extLst>
              <a:ext uri="{FF2B5EF4-FFF2-40B4-BE49-F238E27FC236}">
                <a16:creationId xmlns:a16="http://schemas.microsoft.com/office/drawing/2014/main" id="{956AD8B1-EE50-BFDF-2C46-8C4DC2C0F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2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D91B76-4419-C943-827C-EE0F4CF2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22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79D8B-4E8A-ED77-A01F-EB464185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Introducción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0535A-27DA-0345-4BCC-F6B8C488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282"/>
            <a:ext cx="1022925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ES">
                <a:cs typeface="Calibri"/>
              </a:rPr>
              <a:t>Se abarcarán los contratos entre el Gobierno de Juan Rafael Mora y William Webster y sus efectos sobre la conducta del gobierno costarricense hacia Nicaragua. </a:t>
            </a:r>
            <a:endParaRPr lang="es-ES"/>
          </a:p>
          <a:p>
            <a:pPr marL="0" indent="0" algn="just">
              <a:buNone/>
            </a:pPr>
            <a:endParaRPr lang="es-ES">
              <a:cs typeface="Calibri"/>
            </a:endParaRPr>
          </a:p>
          <a:p>
            <a:pPr marL="0" indent="0" algn="just">
              <a:buNone/>
            </a:pPr>
            <a:r>
              <a:rPr lang="es-ES">
                <a:cs typeface="Calibri"/>
              </a:rPr>
              <a:t>Se enfocarán consecuencias secundarias del paso de Webster por Costa Rica.</a:t>
            </a:r>
          </a:p>
          <a:p>
            <a:pPr marL="0" indent="0" algn="just">
              <a:buNone/>
            </a:pPr>
            <a:endParaRPr lang="es-ES">
              <a:cs typeface="Calibri"/>
            </a:endParaRPr>
          </a:p>
          <a:p>
            <a:pPr marL="0" indent="0" algn="just">
              <a:buNone/>
            </a:pPr>
            <a:r>
              <a:rPr lang="es-ES">
                <a:cs typeface="Calibri"/>
              </a:rPr>
              <a:t>En los contratos con Webster, Costa Rica tenía un interés económico que le hizo olvidar al Gobierno la seguridad del país. 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E2C9DD-8B91-59F4-4FD9-7C32950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29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DEA63-9E82-3344-77F7-8CCD123D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F41CDA-06A0-99A7-A916-A5F5E007C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681" y="1455295"/>
            <a:ext cx="4396338" cy="576262"/>
          </a:xfrm>
        </p:spPr>
        <p:txBody>
          <a:bodyPr/>
          <a:lstStyle/>
          <a:p>
            <a:r>
              <a:rPr lang="es-CR"/>
              <a:t>General: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B3C559-398B-CC87-115C-AFEEAC5A2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680" y="2064895"/>
            <a:ext cx="4396339" cy="3741738"/>
          </a:xfrm>
        </p:spPr>
        <p:txBody>
          <a:bodyPr>
            <a:normAutofit lnSpcReduction="10000"/>
          </a:bodyPr>
          <a:lstStyle/>
          <a:p>
            <a:r>
              <a:rPr lang="es-MX" sz="1600"/>
              <a:t>Analizar los tres tratados con Webster en el contexto histórico de Costa Rica durante el siglo XIX.</a:t>
            </a:r>
            <a:endParaRPr lang="es-CR" sz="16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E7F76F-AB56-4FF3-B4C3-2C851E370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92863" y="1455295"/>
            <a:ext cx="4396339" cy="576262"/>
          </a:xfrm>
        </p:spPr>
        <p:txBody>
          <a:bodyPr/>
          <a:lstStyle/>
          <a:p>
            <a:r>
              <a:rPr lang="es-CR"/>
              <a:t>Específicos: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05E2F8-6F5D-4956-9310-439848EC3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2692" y="2194597"/>
            <a:ext cx="5278120" cy="4210685"/>
          </a:xfrm>
        </p:spPr>
        <p:txBody>
          <a:bodyPr>
            <a:normAutofit lnSpcReduction="10000"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1600"/>
              <a:t>Contextualizar el entorno previo a los tratados, destacando la situación política, económica y social de Costa Rica en el siglo XIX.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1600"/>
              <a:t>Conocer en detalle cada uno de los tres tratados con Webster, enfocándose en los términos y condiciones específicos.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1600"/>
              <a:t>Evaluar las consecuencias y efectos de los tratados en Costa Rica, examinando cómo estas transacciones influyeron en las relaciones con otros países, la economía nacional y la percepción de la ética gubernamental.</a:t>
            </a:r>
          </a:p>
          <a:p>
            <a:endParaRPr lang="es-CR" sz="160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558ED6-9A86-E10A-DBB6-7014F60C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85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79D8B-4E8A-ED77-A01F-EB464185D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44407"/>
            <a:ext cx="9404723" cy="881038"/>
          </a:xfrm>
        </p:spPr>
        <p:txBody>
          <a:bodyPr/>
          <a:lstStyle/>
          <a:p>
            <a:r>
              <a:rPr lang="es-ES">
                <a:cs typeface="Calibri Light"/>
              </a:rPr>
              <a:t>Contexto 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0535A-27DA-0345-4BCC-F6B8C488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3756"/>
            <a:ext cx="4825299" cy="25756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s-ES" sz="1800">
                <a:cs typeface="Calibri"/>
              </a:rPr>
              <a:t>Constantes problemas limítrofes entre Costa Rica y Nicaragua </a:t>
            </a:r>
          </a:p>
          <a:p>
            <a:pPr marL="0" indent="0" algn="just">
              <a:buNone/>
            </a:pPr>
            <a:r>
              <a:rPr lang="es-ES" sz="1800">
                <a:cs typeface="Calibri"/>
              </a:rPr>
              <a:t>(1838 - después de 1900).</a:t>
            </a:r>
          </a:p>
          <a:p>
            <a:pPr marL="0" indent="0" algn="just">
              <a:buNone/>
            </a:pPr>
            <a:endParaRPr lang="es-ES" sz="1800">
              <a:cs typeface="Calibri"/>
            </a:endParaRPr>
          </a:p>
          <a:p>
            <a:pPr marL="0" indent="0" algn="just">
              <a:buNone/>
            </a:pPr>
            <a:r>
              <a:rPr lang="es-ES" sz="1800">
                <a:cs typeface="Calibri"/>
              </a:rPr>
              <a:t>Límites y territorios discutidos: Río San Juan, Lago de Nicaragua, Río La Flor, Partido de Nicoya.</a:t>
            </a:r>
          </a:p>
          <a:p>
            <a:pPr marL="0" indent="0" algn="just">
              <a:buNone/>
            </a:pPr>
            <a:endParaRPr lang="es-ES" sz="1800">
              <a:cs typeface="Calibri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1FD1BE1-A514-5ECC-F012-63F3361BD87D}"/>
              </a:ext>
            </a:extLst>
          </p:cNvPr>
          <p:cNvSpPr txBox="1">
            <a:spLocks/>
          </p:cNvSpPr>
          <p:nvPr/>
        </p:nvSpPr>
        <p:spPr>
          <a:xfrm>
            <a:off x="6235908" y="1333757"/>
            <a:ext cx="4961745" cy="2575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ES" sz="1800">
                <a:cs typeface="Calibri"/>
              </a:rPr>
              <a:t>En 1849, Nicaragua hace un contrato con la Compañía Accesoria del Tránsito, involucrando a EEUU y Gran Bretaña (posibilidad de abrir un canal). </a:t>
            </a:r>
          </a:p>
          <a:p>
            <a:pPr marL="0" indent="0" algn="just">
              <a:buNone/>
            </a:pPr>
            <a:r>
              <a:rPr lang="es-ES" sz="1800">
                <a:cs typeface="Calibri"/>
              </a:rPr>
              <a:t>Inglaterra y EEUU intentaron resolver el problema entre ellos (Convenio Webster-</a:t>
            </a:r>
            <a:r>
              <a:rPr lang="es-ES" sz="1800" err="1">
                <a:cs typeface="Calibri"/>
              </a:rPr>
              <a:t>Crampton</a:t>
            </a:r>
            <a:r>
              <a:rPr lang="es-ES" sz="1800">
                <a:cs typeface="Calibri"/>
              </a:rPr>
              <a:t>), aceptado por CR y rechazado por Nicaragua. </a:t>
            </a:r>
          </a:p>
          <a:p>
            <a:pPr marL="0" indent="0" algn="just">
              <a:buFont typeface="Wingdings 3" charset="2"/>
              <a:buNone/>
            </a:pPr>
            <a:endParaRPr lang="es-ES" sz="1800">
              <a:cs typeface="Calibri"/>
            </a:endParaRPr>
          </a:p>
        </p:txBody>
      </p:sp>
      <p:pic>
        <p:nvPicPr>
          <p:cNvPr id="1026" name="Picture 2" descr="Mapas de Costa Rica">
            <a:extLst>
              <a:ext uri="{FF2B5EF4-FFF2-40B4-BE49-F238E27FC236}">
                <a16:creationId xmlns:a16="http://schemas.microsoft.com/office/drawing/2014/main" id="{5BBB775F-7EEF-7C4F-FA8F-567073C5E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93" b="62404"/>
          <a:stretch/>
        </p:blipFill>
        <p:spPr bwMode="auto">
          <a:xfrm>
            <a:off x="762227" y="4017731"/>
            <a:ext cx="4709183" cy="227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F0AAE61-7AFF-A71D-3980-767F9E1B8D7A}"/>
              </a:ext>
            </a:extLst>
          </p:cNvPr>
          <p:cNvSpPr txBox="1">
            <a:spLocks/>
          </p:cNvSpPr>
          <p:nvPr/>
        </p:nvSpPr>
        <p:spPr>
          <a:xfrm>
            <a:off x="762227" y="6405282"/>
            <a:ext cx="4427024" cy="367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sz="1050">
                <a:cs typeface="Calibri"/>
              </a:rPr>
              <a:t>Obtenido de: costarica.org</a:t>
            </a:r>
          </a:p>
          <a:p>
            <a:pPr marL="0" indent="0" algn="just">
              <a:buFont typeface="Wingdings 3" charset="2"/>
              <a:buNone/>
            </a:pPr>
            <a:endParaRPr lang="es-ES" sz="1050">
              <a:cs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0ECDCA6-2F42-31B6-00F4-DEDC42C4D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592" y="4017731"/>
            <a:ext cx="4292567" cy="2279240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6F00C-57BB-257E-6EE0-F48EFA361D65}"/>
              </a:ext>
            </a:extLst>
          </p:cNvPr>
          <p:cNvSpPr txBox="1">
            <a:spLocks/>
          </p:cNvSpPr>
          <p:nvPr/>
        </p:nvSpPr>
        <p:spPr>
          <a:xfrm>
            <a:off x="6653363" y="6405282"/>
            <a:ext cx="4427024" cy="367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S" sz="1050">
                <a:cs typeface="Calibri"/>
              </a:rPr>
              <a:t>Obtenido de: vozdeguanacaste.com</a:t>
            </a:r>
          </a:p>
          <a:p>
            <a:pPr marL="0" indent="0" algn="just">
              <a:buFont typeface="Wingdings 3" charset="2"/>
              <a:buNone/>
            </a:pPr>
            <a:endParaRPr lang="es-ES" sz="1050">
              <a:cs typeface="Calibri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7A85EF-31AF-156A-B1B8-FDEFDB95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89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79D8B-4E8A-ED77-A01F-EB464185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Contexto 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0535A-27DA-0345-4BCC-F6B8C488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6132"/>
            <a:ext cx="10686453" cy="4195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>
                <a:cs typeface="Calibri"/>
              </a:rPr>
              <a:t>William R.C. Webster llegó a CR el 21/11/1856.</a:t>
            </a:r>
          </a:p>
          <a:p>
            <a:pPr lvl="1"/>
            <a:r>
              <a:rPr lang="es-ES">
                <a:cs typeface="Calibri"/>
              </a:rPr>
              <a:t>Acompañado de </a:t>
            </a:r>
            <a:r>
              <a:rPr lang="es-ES" err="1">
                <a:cs typeface="Calibri"/>
              </a:rPr>
              <a:t>Silvanus</a:t>
            </a:r>
            <a:r>
              <a:rPr lang="es-ES">
                <a:cs typeface="Calibri"/>
              </a:rPr>
              <a:t> Spencer, apoderado de la Compañía Accesoria del Tránsito, presidida por Cornelius Vanderbilt. </a:t>
            </a:r>
          </a:p>
          <a:p>
            <a:pPr lvl="1"/>
            <a:r>
              <a:rPr lang="es-ES">
                <a:cs typeface="Calibri"/>
              </a:rPr>
              <a:t>Con una carta de recomendación de don Luis Molina; representante de CR en el gobierno de EEUU.</a:t>
            </a: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En diciembre, Webster firmó un empréstito con el Ministro de Relaciones Exteriores como representante del Gobierno. ¿Por qué tan rápido?</a:t>
            </a:r>
          </a:p>
          <a:p>
            <a:pPr lvl="1"/>
            <a:r>
              <a:rPr lang="es-ES">
                <a:cs typeface="Calibri"/>
              </a:rPr>
              <a:t>Webster se hizo pasar como amigo de Vanderbilt.</a:t>
            </a:r>
          </a:p>
          <a:p>
            <a:pPr lvl="1"/>
            <a:r>
              <a:rPr lang="es-ES">
                <a:cs typeface="Calibri"/>
              </a:rPr>
              <a:t>Juan Rafael Mora tenía Poderes Omnímodos. </a:t>
            </a:r>
          </a:p>
          <a:p>
            <a:pPr lvl="1"/>
            <a:r>
              <a:rPr lang="es-ES">
                <a:cs typeface="Calibri"/>
              </a:rPr>
              <a:t>La situación económica de CR era difícil (guerra contra el filibusterismo), ya se había recurrido a empréstitos dentro del territorio nacional.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E6189C-9943-5F99-0291-E92971FB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19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826EF3-18D9-9205-2E22-6ACA9153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s-CR">
                <a:solidFill>
                  <a:srgbClr val="EBEBEB"/>
                </a:solidFill>
              </a:rPr>
              <a:t>Primer Contrato con Webster</a:t>
            </a:r>
          </a:p>
        </p:txBody>
      </p:sp>
      <p:graphicFrame>
        <p:nvGraphicFramePr>
          <p:cNvPr id="5" name="Content Placeholder 1029">
            <a:extLst>
              <a:ext uri="{FF2B5EF4-FFF2-40B4-BE49-F238E27FC236}">
                <a16:creationId xmlns:a16="http://schemas.microsoft.com/office/drawing/2014/main" id="{124D086E-2510-56BE-09F5-54C7E043A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074842"/>
              </p:ext>
            </p:extLst>
          </p:nvPr>
        </p:nvGraphicFramePr>
        <p:xfrm>
          <a:off x="648930" y="2438400"/>
          <a:ext cx="61881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055" descr="Una balanza de pesaje antigua">
            <a:extLst>
              <a:ext uri="{FF2B5EF4-FFF2-40B4-BE49-F238E27FC236}">
                <a16:creationId xmlns:a16="http://schemas.microsoft.com/office/drawing/2014/main" id="{E2B0EB0A-9B0F-706D-5D9D-759E2CA6EF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76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3D7C429D-968D-DFEE-9730-7E5C6CD2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09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EEE1D85-F37D-1195-508A-817465BC3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s-CR" sz="5400"/>
              <a:t>Ventajas y Condiciones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781727E-74B4-7F00-29E4-0347A72D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s-CR" sz="2200"/>
              <a:t>Plazos de pago</a:t>
            </a:r>
          </a:p>
          <a:p>
            <a:r>
              <a:rPr lang="es-CR" sz="2200"/>
              <a:t>Condiciones al Gobierno de Costa Rica</a:t>
            </a:r>
          </a:p>
          <a:p>
            <a:r>
              <a:rPr lang="es-CR" sz="2200"/>
              <a:t>Ventajas para Webster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R" sz="2200"/>
              <a:t>Cesión de terrenos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R" sz="2200"/>
              <a:t>Uso personal de terrenos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R" sz="2200"/>
              <a:t>Bonos del Gobierno</a:t>
            </a:r>
            <a:endParaRPr lang="es-ES" sz="2200"/>
          </a:p>
          <a:p>
            <a:endParaRPr lang="es-CR" sz="2200"/>
          </a:p>
        </p:txBody>
      </p:sp>
      <p:pic>
        <p:nvPicPr>
          <p:cNvPr id="6" name="Picture 4" descr="Una vía férrea que se extiende a través del desierto">
            <a:extLst>
              <a:ext uri="{FF2B5EF4-FFF2-40B4-BE49-F238E27FC236}">
                <a16:creationId xmlns:a16="http://schemas.microsoft.com/office/drawing/2014/main" id="{E136ECE9-ED6F-D01B-E848-B954A01B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42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5DC9D5A-3E99-15DD-9BB0-A5EF7FAE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36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C1CEF26-5245-AE20-ECFB-6C291F9C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769"/>
            <a:ext cx="10515600" cy="1124949"/>
          </a:xfrm>
        </p:spPr>
        <p:txBody>
          <a:bodyPr>
            <a:normAutofit/>
          </a:bodyPr>
          <a:lstStyle/>
          <a:p>
            <a:r>
              <a:rPr lang="es-CR">
                <a:solidFill>
                  <a:schemeClr val="bg1"/>
                </a:solidFill>
              </a:rPr>
              <a:t>Concesiones de CR y el Silencio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920336DD-DB7A-6A7A-8A8B-9994BD43B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066031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40987B48-88A0-2F45-BAF7-8BD9A5A2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7C988-E01C-43D7-8CD5-19AC391735AF}" type="slidenum">
              <a:rPr lang="es-CR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685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</vt:lpstr>
      <vt:lpstr>Contratos de Webster Mora y sus implicaciones sobre Costa Rica y Nicaragua</vt:lpstr>
      <vt:lpstr>Contenidos </vt:lpstr>
      <vt:lpstr>Introducción </vt:lpstr>
      <vt:lpstr>Objetivos</vt:lpstr>
      <vt:lpstr>Contexto </vt:lpstr>
      <vt:lpstr>Contexto </vt:lpstr>
      <vt:lpstr>Primer Contrato con Webster</vt:lpstr>
      <vt:lpstr>Ventajas y Condiciones</vt:lpstr>
      <vt:lpstr>Concesiones de CR y el Silencio</vt:lpstr>
      <vt:lpstr>Consecuencias</vt:lpstr>
      <vt:lpstr>Segundo Contrato: Webster-Harris</vt:lpstr>
      <vt:lpstr> Comparación entre el primer y segundo contrato  </vt:lpstr>
      <vt:lpstr>Medidas contra filibusteros </vt:lpstr>
      <vt:lpstr>Tercer y último contrato con Webster</vt:lpstr>
      <vt:lpstr>Implicaciones sobre Costa Rica</vt:lpstr>
      <vt:lpstr>Conclusiones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Contratos de Webster Mora y las Implicaciones sobre Costa Rica y Nicaragua</dc:title>
  <dc:creator>GUO CHEN ERICKA YU MIN</dc:creator>
  <cp:revision>1</cp:revision>
  <dcterms:created xsi:type="dcterms:W3CDTF">2023-08-26T04:32:27Z</dcterms:created>
  <dcterms:modified xsi:type="dcterms:W3CDTF">2023-08-31T00:25:24Z</dcterms:modified>
</cp:coreProperties>
</file>